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32"/>
  </p:notesMasterIdLst>
  <p:sldIdLst>
    <p:sldId id="257" r:id="rId3"/>
    <p:sldId id="259" r:id="rId4"/>
    <p:sldId id="296" r:id="rId5"/>
    <p:sldId id="258" r:id="rId6"/>
    <p:sldId id="262" r:id="rId7"/>
    <p:sldId id="275" r:id="rId8"/>
    <p:sldId id="276" r:id="rId9"/>
    <p:sldId id="270" r:id="rId10"/>
    <p:sldId id="271" r:id="rId11"/>
    <p:sldId id="277" r:id="rId12"/>
    <p:sldId id="272" r:id="rId13"/>
    <p:sldId id="278" r:id="rId14"/>
    <p:sldId id="279" r:id="rId15"/>
    <p:sldId id="281" r:id="rId16"/>
    <p:sldId id="282" r:id="rId17"/>
    <p:sldId id="280" r:id="rId18"/>
    <p:sldId id="283" r:id="rId19"/>
    <p:sldId id="284" r:id="rId20"/>
    <p:sldId id="287" r:id="rId21"/>
    <p:sldId id="285" r:id="rId22"/>
    <p:sldId id="286" r:id="rId23"/>
    <p:sldId id="265" r:id="rId24"/>
    <p:sldId id="288" r:id="rId25"/>
    <p:sldId id="289" r:id="rId26"/>
    <p:sldId id="290" r:id="rId27"/>
    <p:sldId id="291" r:id="rId28"/>
    <p:sldId id="293" r:id="rId29"/>
    <p:sldId id="294" r:id="rId30"/>
    <p:sldId id="295" r:id="rId3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BB30"/>
    <a:srgbClr val="007DC6"/>
    <a:srgbClr val="FEC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62" d="100"/>
          <a:sy n="162" d="100"/>
        </p:scale>
        <p:origin x="252" y="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image1.jpg>
</file>

<file path=ppt/media/image10.png>
</file>

<file path=ppt/media/image11.png>
</file>

<file path=ppt/media/image12.jpg>
</file>

<file path=ppt/media/image13.png>
</file>

<file path=ppt/media/image14.jp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B932-C23E-4FCA-A710-D94C16857D75}" type="datetimeFigureOut">
              <a:rPr lang="fr-CA" smtClean="0"/>
              <a:t>2023-01-08</a:t>
            </a:fld>
            <a:endParaRPr lang="fr-CA"/>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A"/>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85163-62C5-4CF5-9981-50DDDD9F999A}" type="slidenum">
              <a:rPr lang="fr-CA" smtClean="0"/>
              <a:t>‹N°›</a:t>
            </a:fld>
            <a:endParaRPr lang="fr-CA"/>
          </a:p>
        </p:txBody>
      </p:sp>
    </p:spTree>
    <p:extLst>
      <p:ext uri="{BB962C8B-B14F-4D97-AF65-F5344CB8AC3E}">
        <p14:creationId xmlns:p14="http://schemas.microsoft.com/office/powerpoint/2010/main" val="1412188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303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992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76972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480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4413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1061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2757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04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516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636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60720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a1facfd0ff_0_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a1facfd0ff_0_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9"/>
        <p:cNvGrpSpPr/>
        <p:nvPr/>
      </p:nvGrpSpPr>
      <p:grpSpPr>
        <a:xfrm>
          <a:off x="0" y="0"/>
          <a:ext cx="0" cy="0"/>
          <a:chOff x="0" y="0"/>
          <a:chExt cx="0" cy="0"/>
        </a:xfrm>
      </p:grpSpPr>
      <p:sp>
        <p:nvSpPr>
          <p:cNvPr id="1420" name="Google Shape;1420;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 name="Google Shape;1421;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b2fab6601b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b2fab6601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0614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accent6"/>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5888600" y="934900"/>
            <a:ext cx="5466000" cy="2666800"/>
          </a:xfrm>
          <a:prstGeom prst="rect">
            <a:avLst/>
          </a:prstGeom>
        </p:spPr>
        <p:txBody>
          <a:bodyPr spcFirstLastPara="1" wrap="square" lIns="0" tIns="0" rIns="0" bIns="0" anchor="t" anchorCtr="0">
            <a:noAutofit/>
          </a:bodyPr>
          <a:lstStyle>
            <a:lvl1pPr lvl="0" rtl="0">
              <a:spcBef>
                <a:spcPts val="0"/>
              </a:spcBef>
              <a:spcAft>
                <a:spcPts val="0"/>
              </a:spcAft>
              <a:buSzPts val="5400"/>
              <a:buNone/>
              <a:defRPr sz="7200"/>
            </a:lvl1pPr>
            <a:lvl2pPr lvl="1" rtl="0">
              <a:spcBef>
                <a:spcPts val="0"/>
              </a:spcBef>
              <a:spcAft>
                <a:spcPts val="0"/>
              </a:spcAft>
              <a:buSzPts val="5400"/>
              <a:buNone/>
              <a:defRPr sz="7200"/>
            </a:lvl2pPr>
            <a:lvl3pPr lvl="2" rtl="0">
              <a:spcBef>
                <a:spcPts val="0"/>
              </a:spcBef>
              <a:spcAft>
                <a:spcPts val="0"/>
              </a:spcAft>
              <a:buSzPts val="5400"/>
              <a:buNone/>
              <a:defRPr sz="7200"/>
            </a:lvl3pPr>
            <a:lvl4pPr lvl="3" rtl="0">
              <a:spcBef>
                <a:spcPts val="0"/>
              </a:spcBef>
              <a:spcAft>
                <a:spcPts val="0"/>
              </a:spcAft>
              <a:buSzPts val="5400"/>
              <a:buNone/>
              <a:defRPr sz="7200"/>
            </a:lvl4pPr>
            <a:lvl5pPr lvl="4" rtl="0">
              <a:spcBef>
                <a:spcPts val="0"/>
              </a:spcBef>
              <a:spcAft>
                <a:spcPts val="0"/>
              </a:spcAft>
              <a:buSzPts val="5400"/>
              <a:buNone/>
              <a:defRPr sz="7200"/>
            </a:lvl5pPr>
            <a:lvl6pPr lvl="5" rtl="0">
              <a:spcBef>
                <a:spcPts val="0"/>
              </a:spcBef>
              <a:spcAft>
                <a:spcPts val="0"/>
              </a:spcAft>
              <a:buSzPts val="5400"/>
              <a:buNone/>
              <a:defRPr sz="7200"/>
            </a:lvl6pPr>
            <a:lvl7pPr lvl="6" rtl="0">
              <a:spcBef>
                <a:spcPts val="0"/>
              </a:spcBef>
              <a:spcAft>
                <a:spcPts val="0"/>
              </a:spcAft>
              <a:buSzPts val="5400"/>
              <a:buNone/>
              <a:defRPr sz="7200"/>
            </a:lvl7pPr>
            <a:lvl8pPr lvl="7" rtl="0">
              <a:spcBef>
                <a:spcPts val="0"/>
              </a:spcBef>
              <a:spcAft>
                <a:spcPts val="0"/>
              </a:spcAft>
              <a:buSzPts val="5400"/>
              <a:buNone/>
              <a:defRPr sz="7200"/>
            </a:lvl8pPr>
            <a:lvl9pPr lvl="8" rtl="0">
              <a:spcBef>
                <a:spcPts val="0"/>
              </a:spcBef>
              <a:spcAft>
                <a:spcPts val="0"/>
              </a:spcAft>
              <a:buSzPts val="5400"/>
              <a:buNone/>
              <a:defRPr sz="7200"/>
            </a:lvl9pPr>
          </a:lstStyle>
          <a:p>
            <a:endParaRPr/>
          </a:p>
        </p:txBody>
      </p:sp>
      <p:sp>
        <p:nvSpPr>
          <p:cNvPr id="12" name="Google Shape;12;p2"/>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3" name="Google Shape;13;p2"/>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4" name="Google Shape;14;p2"/>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062486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1"/>
        <p:cNvGrpSpPr/>
        <p:nvPr/>
      </p:nvGrpSpPr>
      <p:grpSpPr>
        <a:xfrm>
          <a:off x="0" y="0"/>
          <a:ext cx="0" cy="0"/>
          <a:chOff x="0" y="0"/>
          <a:chExt cx="0" cy="0"/>
        </a:xfrm>
      </p:grpSpPr>
      <p:sp>
        <p:nvSpPr>
          <p:cNvPr id="82" name="Google Shape;82;p11"/>
          <p:cNvSpPr txBox="1">
            <a:spLocks noGrp="1"/>
          </p:cNvSpPr>
          <p:nvPr>
            <p:ph type="body" idx="1"/>
          </p:nvPr>
        </p:nvSpPr>
        <p:spPr>
          <a:xfrm>
            <a:off x="937200" y="5875067"/>
            <a:ext cx="9911200" cy="458000"/>
          </a:xfrm>
          <a:prstGeom prst="rect">
            <a:avLst/>
          </a:prstGeom>
        </p:spPr>
        <p:txBody>
          <a:bodyPr spcFirstLastPara="1" wrap="square" lIns="0" tIns="0" rIns="0" bIns="0" anchor="t" anchorCtr="0">
            <a:noAutofit/>
          </a:bodyPr>
          <a:lstStyle>
            <a:lvl1pPr marL="609585" lvl="0" indent="-304792" rtl="0">
              <a:spcBef>
                <a:spcPts val="0"/>
              </a:spcBef>
              <a:spcAft>
                <a:spcPts val="1067"/>
              </a:spcAft>
              <a:buClr>
                <a:schemeClr val="accent6"/>
              </a:buClr>
              <a:buSzPts val="1800"/>
              <a:buNone/>
              <a:defRPr sz="2400">
                <a:solidFill>
                  <a:schemeClr val="accent6"/>
                </a:solidFill>
              </a:defRPr>
            </a:lvl1pPr>
          </a:lstStyle>
          <a:p>
            <a:endParaRPr/>
          </a:p>
        </p:txBody>
      </p:sp>
      <p:sp>
        <p:nvSpPr>
          <p:cNvPr id="83" name="Google Shape;83;p11"/>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grpSp>
        <p:nvGrpSpPr>
          <p:cNvPr id="84" name="Google Shape;84;p11"/>
          <p:cNvGrpSpPr/>
          <p:nvPr/>
        </p:nvGrpSpPr>
        <p:grpSpPr>
          <a:xfrm>
            <a:off x="10182790" y="1"/>
            <a:ext cx="1602804" cy="6858004"/>
            <a:chOff x="3475252" y="0"/>
            <a:chExt cx="1202103" cy="5143503"/>
          </a:xfrm>
        </p:grpSpPr>
        <p:sp>
          <p:nvSpPr>
            <p:cNvPr id="85" name="Google Shape;85;p11"/>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86" name="Google Shape;86;p11"/>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87" name="Google Shape;87;p11"/>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238023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12"/>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
        <p:nvSpPr>
          <p:cNvPr id="90" name="Google Shape;90;p12"/>
          <p:cNvSpPr/>
          <p:nvPr/>
        </p:nvSpPr>
        <p:spPr>
          <a:xfrm>
            <a:off x="932177" y="-1"/>
            <a:ext cx="1563417" cy="4762681"/>
          </a:xfrm>
          <a:custGeom>
            <a:avLst/>
            <a:gdLst/>
            <a:ahLst/>
            <a:cxnLst/>
            <a:rect l="l" t="t" r="r" b="b"/>
            <a:pathLst>
              <a:path w="574786" h="1750986" extrusionOk="0">
                <a:moveTo>
                  <a:pt x="308764" y="0"/>
                </a:moveTo>
                <a:lnTo>
                  <a:pt x="0" y="1750986"/>
                </a:lnTo>
                <a:lnTo>
                  <a:pt x="284240" y="1647520"/>
                </a:lnTo>
                <a:lnTo>
                  <a:pt x="574787" y="0"/>
                </a:lnTo>
                <a:close/>
              </a:path>
            </a:pathLst>
          </a:custGeom>
          <a:solidFill>
            <a:schemeClr val="accent1"/>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1" name="Google Shape;91;p12"/>
          <p:cNvSpPr/>
          <p:nvPr/>
        </p:nvSpPr>
        <p:spPr>
          <a:xfrm>
            <a:off x="2351417" y="4593588"/>
            <a:ext cx="1122536" cy="2265401"/>
          </a:xfrm>
          <a:custGeom>
            <a:avLst/>
            <a:gdLst/>
            <a:ahLst/>
            <a:cxnLst/>
            <a:rect l="l" t="t" r="r" b="b"/>
            <a:pathLst>
              <a:path w="412697" h="832868" extrusionOk="0">
                <a:moveTo>
                  <a:pt x="266023" y="832869"/>
                </a:moveTo>
                <a:lnTo>
                  <a:pt x="412697" y="0"/>
                </a:lnTo>
                <a:lnTo>
                  <a:pt x="128457" y="103466"/>
                </a:lnTo>
                <a:lnTo>
                  <a:pt x="0" y="832869"/>
                </a:lnTo>
                <a:close/>
              </a:path>
            </a:pathLst>
          </a:custGeom>
          <a:solidFill>
            <a:schemeClr val="accen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2" name="Google Shape;92;p12"/>
          <p:cNvSpPr/>
          <p:nvPr/>
        </p:nvSpPr>
        <p:spPr>
          <a:xfrm>
            <a:off x="930907" y="4053203"/>
            <a:ext cx="2543655" cy="1248956"/>
          </a:xfrm>
          <a:custGeom>
            <a:avLst/>
            <a:gdLst/>
            <a:ahLst/>
            <a:cxnLst/>
            <a:rect l="l" t="t" r="r" b="b"/>
            <a:pathLst>
              <a:path w="935167" h="459175" extrusionOk="0">
                <a:moveTo>
                  <a:pt x="935167" y="198758"/>
                </a:moveTo>
                <a:lnTo>
                  <a:pt x="220012" y="459176"/>
                </a:lnTo>
                <a:lnTo>
                  <a:pt x="0" y="260417"/>
                </a:lnTo>
                <a:lnTo>
                  <a:pt x="715389" y="0"/>
                </a:lnTo>
                <a:close/>
              </a:path>
            </a:pathLst>
          </a:custGeom>
          <a:solidFill>
            <a:schemeClr val="accent3"/>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3" name="Google Shape;93;p12"/>
          <p:cNvSpPr/>
          <p:nvPr/>
        </p:nvSpPr>
        <p:spPr>
          <a:xfrm>
            <a:off x="-12" y="-1"/>
            <a:ext cx="2701839" cy="6861007"/>
          </a:xfrm>
          <a:custGeom>
            <a:avLst/>
            <a:gdLst/>
            <a:ahLst/>
            <a:cxnLst/>
            <a:rect l="l" t="t" r="r" b="b"/>
            <a:pathLst>
              <a:path w="993323" h="2522429" extrusionOk="0">
                <a:moveTo>
                  <a:pt x="562408" y="1949978"/>
                </a:moveTo>
                <a:lnTo>
                  <a:pt x="342396" y="1751220"/>
                </a:lnTo>
                <a:lnTo>
                  <a:pt x="342864" y="1750986"/>
                </a:lnTo>
                <a:lnTo>
                  <a:pt x="651627" y="0"/>
                </a:lnTo>
                <a:lnTo>
                  <a:pt x="0" y="0"/>
                </a:lnTo>
                <a:lnTo>
                  <a:pt x="0" y="2522429"/>
                </a:lnTo>
                <a:lnTo>
                  <a:pt x="864866" y="2522429"/>
                </a:lnTo>
                <a:lnTo>
                  <a:pt x="993323" y="1793027"/>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970312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accent6"/>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5888600" y="934900"/>
            <a:ext cx="5466000" cy="2666800"/>
          </a:xfrm>
          <a:prstGeom prst="rect">
            <a:avLst/>
          </a:prstGeom>
        </p:spPr>
        <p:txBody>
          <a:bodyPr spcFirstLastPara="1" wrap="square" lIns="0" tIns="0" rIns="0" bIns="0" anchor="t" anchorCtr="0">
            <a:noAutofit/>
          </a:bodyPr>
          <a:lstStyle>
            <a:lvl1pPr lvl="0" rtl="0">
              <a:spcBef>
                <a:spcPts val="0"/>
              </a:spcBef>
              <a:spcAft>
                <a:spcPts val="0"/>
              </a:spcAft>
              <a:buSzPts val="5400"/>
              <a:buNone/>
              <a:defRPr sz="7200"/>
            </a:lvl1pPr>
            <a:lvl2pPr lvl="1" rtl="0">
              <a:spcBef>
                <a:spcPts val="0"/>
              </a:spcBef>
              <a:spcAft>
                <a:spcPts val="0"/>
              </a:spcAft>
              <a:buSzPts val="5400"/>
              <a:buNone/>
              <a:defRPr sz="7200"/>
            </a:lvl2pPr>
            <a:lvl3pPr lvl="2" rtl="0">
              <a:spcBef>
                <a:spcPts val="0"/>
              </a:spcBef>
              <a:spcAft>
                <a:spcPts val="0"/>
              </a:spcAft>
              <a:buSzPts val="5400"/>
              <a:buNone/>
              <a:defRPr sz="7200"/>
            </a:lvl3pPr>
            <a:lvl4pPr lvl="3" rtl="0">
              <a:spcBef>
                <a:spcPts val="0"/>
              </a:spcBef>
              <a:spcAft>
                <a:spcPts val="0"/>
              </a:spcAft>
              <a:buSzPts val="5400"/>
              <a:buNone/>
              <a:defRPr sz="7200"/>
            </a:lvl4pPr>
            <a:lvl5pPr lvl="4" rtl="0">
              <a:spcBef>
                <a:spcPts val="0"/>
              </a:spcBef>
              <a:spcAft>
                <a:spcPts val="0"/>
              </a:spcAft>
              <a:buSzPts val="5400"/>
              <a:buNone/>
              <a:defRPr sz="7200"/>
            </a:lvl5pPr>
            <a:lvl6pPr lvl="5" rtl="0">
              <a:spcBef>
                <a:spcPts val="0"/>
              </a:spcBef>
              <a:spcAft>
                <a:spcPts val="0"/>
              </a:spcAft>
              <a:buSzPts val="5400"/>
              <a:buNone/>
              <a:defRPr sz="7200"/>
            </a:lvl6pPr>
            <a:lvl7pPr lvl="6" rtl="0">
              <a:spcBef>
                <a:spcPts val="0"/>
              </a:spcBef>
              <a:spcAft>
                <a:spcPts val="0"/>
              </a:spcAft>
              <a:buSzPts val="5400"/>
              <a:buNone/>
              <a:defRPr sz="7200"/>
            </a:lvl7pPr>
            <a:lvl8pPr lvl="7" rtl="0">
              <a:spcBef>
                <a:spcPts val="0"/>
              </a:spcBef>
              <a:spcAft>
                <a:spcPts val="0"/>
              </a:spcAft>
              <a:buSzPts val="5400"/>
              <a:buNone/>
              <a:defRPr sz="7200"/>
            </a:lvl8pPr>
            <a:lvl9pPr lvl="8" rtl="0">
              <a:spcBef>
                <a:spcPts val="0"/>
              </a:spcBef>
              <a:spcAft>
                <a:spcPts val="0"/>
              </a:spcAft>
              <a:buSzPts val="5400"/>
              <a:buNone/>
              <a:defRPr sz="7200"/>
            </a:lvl9pPr>
          </a:lstStyle>
          <a:p>
            <a:endParaRPr/>
          </a:p>
        </p:txBody>
      </p:sp>
      <p:sp>
        <p:nvSpPr>
          <p:cNvPr id="12" name="Google Shape;12;p2"/>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3" name="Google Shape;13;p2"/>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4" name="Google Shape;14;p2"/>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720632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6"/>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37200" y="4005667"/>
            <a:ext cx="6701600" cy="14012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200"/>
              <a:buNone/>
              <a:defRPr sz="5600">
                <a:solidFill>
                  <a:schemeClr val="lt1"/>
                </a:solidFill>
              </a:defRPr>
            </a:lvl1pPr>
            <a:lvl2pPr lvl="1" rtl="0">
              <a:spcBef>
                <a:spcPts val="0"/>
              </a:spcBef>
              <a:spcAft>
                <a:spcPts val="0"/>
              </a:spcAft>
              <a:buClr>
                <a:schemeClr val="lt1"/>
              </a:buClr>
              <a:buSzPts val="4200"/>
              <a:buNone/>
              <a:defRPr sz="5600">
                <a:solidFill>
                  <a:schemeClr val="lt1"/>
                </a:solidFill>
              </a:defRPr>
            </a:lvl2pPr>
            <a:lvl3pPr lvl="2" rtl="0">
              <a:spcBef>
                <a:spcPts val="0"/>
              </a:spcBef>
              <a:spcAft>
                <a:spcPts val="0"/>
              </a:spcAft>
              <a:buClr>
                <a:schemeClr val="lt1"/>
              </a:buClr>
              <a:buSzPts val="4200"/>
              <a:buNone/>
              <a:defRPr sz="5600">
                <a:solidFill>
                  <a:schemeClr val="lt1"/>
                </a:solidFill>
              </a:defRPr>
            </a:lvl3pPr>
            <a:lvl4pPr lvl="3" rtl="0">
              <a:spcBef>
                <a:spcPts val="0"/>
              </a:spcBef>
              <a:spcAft>
                <a:spcPts val="0"/>
              </a:spcAft>
              <a:buClr>
                <a:schemeClr val="lt1"/>
              </a:buClr>
              <a:buSzPts val="4200"/>
              <a:buNone/>
              <a:defRPr sz="5600">
                <a:solidFill>
                  <a:schemeClr val="lt1"/>
                </a:solidFill>
              </a:defRPr>
            </a:lvl4pPr>
            <a:lvl5pPr lvl="4" rtl="0">
              <a:spcBef>
                <a:spcPts val="0"/>
              </a:spcBef>
              <a:spcAft>
                <a:spcPts val="0"/>
              </a:spcAft>
              <a:buClr>
                <a:schemeClr val="lt1"/>
              </a:buClr>
              <a:buSzPts val="4200"/>
              <a:buNone/>
              <a:defRPr sz="5600">
                <a:solidFill>
                  <a:schemeClr val="lt1"/>
                </a:solidFill>
              </a:defRPr>
            </a:lvl5pPr>
            <a:lvl6pPr lvl="5" rtl="0">
              <a:spcBef>
                <a:spcPts val="0"/>
              </a:spcBef>
              <a:spcAft>
                <a:spcPts val="0"/>
              </a:spcAft>
              <a:buClr>
                <a:schemeClr val="lt1"/>
              </a:buClr>
              <a:buSzPts val="4200"/>
              <a:buNone/>
              <a:defRPr sz="5600">
                <a:solidFill>
                  <a:schemeClr val="lt1"/>
                </a:solidFill>
              </a:defRPr>
            </a:lvl6pPr>
            <a:lvl7pPr lvl="6" rtl="0">
              <a:spcBef>
                <a:spcPts val="0"/>
              </a:spcBef>
              <a:spcAft>
                <a:spcPts val="0"/>
              </a:spcAft>
              <a:buClr>
                <a:schemeClr val="lt1"/>
              </a:buClr>
              <a:buSzPts val="4200"/>
              <a:buNone/>
              <a:defRPr sz="5600">
                <a:solidFill>
                  <a:schemeClr val="lt1"/>
                </a:solidFill>
              </a:defRPr>
            </a:lvl7pPr>
            <a:lvl8pPr lvl="7" rtl="0">
              <a:spcBef>
                <a:spcPts val="0"/>
              </a:spcBef>
              <a:spcAft>
                <a:spcPts val="0"/>
              </a:spcAft>
              <a:buClr>
                <a:schemeClr val="lt1"/>
              </a:buClr>
              <a:buSzPts val="4200"/>
              <a:buNone/>
              <a:defRPr sz="5600">
                <a:solidFill>
                  <a:schemeClr val="lt1"/>
                </a:solidFill>
              </a:defRPr>
            </a:lvl8pPr>
            <a:lvl9pPr lvl="8" rtl="0">
              <a:spcBef>
                <a:spcPts val="0"/>
              </a:spcBef>
              <a:spcAft>
                <a:spcPts val="0"/>
              </a:spcAft>
              <a:buClr>
                <a:schemeClr val="lt1"/>
              </a:buClr>
              <a:buSzPts val="4200"/>
              <a:buNone/>
              <a:defRPr sz="5600">
                <a:solidFill>
                  <a:schemeClr val="lt1"/>
                </a:solidFill>
              </a:defRPr>
            </a:lvl9pPr>
          </a:lstStyle>
          <a:p>
            <a:endParaRPr/>
          </a:p>
        </p:txBody>
      </p:sp>
      <p:sp>
        <p:nvSpPr>
          <p:cNvPr id="17" name="Google Shape;17;p3"/>
          <p:cNvSpPr txBox="1">
            <a:spLocks noGrp="1"/>
          </p:cNvSpPr>
          <p:nvPr>
            <p:ph type="subTitle" idx="1"/>
          </p:nvPr>
        </p:nvSpPr>
        <p:spPr>
          <a:xfrm>
            <a:off x="937200" y="5434535"/>
            <a:ext cx="6701600" cy="493200"/>
          </a:xfrm>
          <a:prstGeom prst="rect">
            <a:avLst/>
          </a:prstGeom>
        </p:spPr>
        <p:txBody>
          <a:bodyPr spcFirstLastPara="1" wrap="square" lIns="0" tIns="0" rIns="0" bIns="0" anchor="t" anchorCtr="0">
            <a:noAutofit/>
          </a:bodyPr>
          <a:lstStyle>
            <a:lvl1pPr lvl="0" rtl="0">
              <a:spcBef>
                <a:spcPts val="0"/>
              </a:spcBef>
              <a:spcAft>
                <a:spcPts val="0"/>
              </a:spcAft>
              <a:buSzPts val="2400"/>
              <a:buNone/>
              <a:defRPr>
                <a:solidFill>
                  <a:schemeClr val="accent1"/>
                </a:solidFill>
              </a:defRPr>
            </a:lvl1pPr>
            <a:lvl2pPr lvl="1" rtl="0">
              <a:spcBef>
                <a:spcPts val="1067"/>
              </a:spcBef>
              <a:spcAft>
                <a:spcPts val="0"/>
              </a:spcAft>
              <a:buSzPts val="3000"/>
              <a:buNone/>
              <a:defRPr sz="4000">
                <a:solidFill>
                  <a:schemeClr val="accent1"/>
                </a:solidFill>
              </a:defRPr>
            </a:lvl2pPr>
            <a:lvl3pPr lvl="2" rtl="0">
              <a:spcBef>
                <a:spcPts val="1067"/>
              </a:spcBef>
              <a:spcAft>
                <a:spcPts val="0"/>
              </a:spcAft>
              <a:buSzPts val="3000"/>
              <a:buNone/>
              <a:defRPr sz="4000">
                <a:solidFill>
                  <a:schemeClr val="accent1"/>
                </a:solidFill>
              </a:defRPr>
            </a:lvl3pPr>
            <a:lvl4pPr lvl="3" rtl="0">
              <a:spcBef>
                <a:spcPts val="1067"/>
              </a:spcBef>
              <a:spcAft>
                <a:spcPts val="0"/>
              </a:spcAft>
              <a:buClr>
                <a:schemeClr val="accent1"/>
              </a:buClr>
              <a:buSzPts val="3000"/>
              <a:buNone/>
              <a:defRPr sz="4000">
                <a:solidFill>
                  <a:schemeClr val="accent1"/>
                </a:solidFill>
              </a:defRPr>
            </a:lvl4pPr>
            <a:lvl5pPr lvl="4" rtl="0">
              <a:spcBef>
                <a:spcPts val="1067"/>
              </a:spcBef>
              <a:spcAft>
                <a:spcPts val="0"/>
              </a:spcAft>
              <a:buClr>
                <a:schemeClr val="accent1"/>
              </a:buClr>
              <a:buSzPts val="3000"/>
              <a:buNone/>
              <a:defRPr sz="4000">
                <a:solidFill>
                  <a:schemeClr val="accent1"/>
                </a:solidFill>
              </a:defRPr>
            </a:lvl5pPr>
            <a:lvl6pPr lvl="5" rtl="0">
              <a:spcBef>
                <a:spcPts val="1067"/>
              </a:spcBef>
              <a:spcAft>
                <a:spcPts val="0"/>
              </a:spcAft>
              <a:buClr>
                <a:schemeClr val="accent1"/>
              </a:buClr>
              <a:buSzPts val="3000"/>
              <a:buNone/>
              <a:defRPr sz="4000">
                <a:solidFill>
                  <a:schemeClr val="accent1"/>
                </a:solidFill>
              </a:defRPr>
            </a:lvl6pPr>
            <a:lvl7pPr lvl="6" rtl="0">
              <a:spcBef>
                <a:spcPts val="1067"/>
              </a:spcBef>
              <a:spcAft>
                <a:spcPts val="0"/>
              </a:spcAft>
              <a:buClr>
                <a:schemeClr val="accent1"/>
              </a:buClr>
              <a:buSzPts val="3000"/>
              <a:buNone/>
              <a:defRPr sz="4000">
                <a:solidFill>
                  <a:schemeClr val="accent1"/>
                </a:solidFill>
              </a:defRPr>
            </a:lvl7pPr>
            <a:lvl8pPr lvl="7" rtl="0">
              <a:spcBef>
                <a:spcPts val="1067"/>
              </a:spcBef>
              <a:spcAft>
                <a:spcPts val="0"/>
              </a:spcAft>
              <a:buClr>
                <a:schemeClr val="accent1"/>
              </a:buClr>
              <a:buSzPts val="3000"/>
              <a:buNone/>
              <a:defRPr sz="4000">
                <a:solidFill>
                  <a:schemeClr val="accent1"/>
                </a:solidFill>
              </a:defRPr>
            </a:lvl8pPr>
            <a:lvl9pPr lvl="8" rtl="0">
              <a:spcBef>
                <a:spcPts val="1067"/>
              </a:spcBef>
              <a:spcAft>
                <a:spcPts val="1067"/>
              </a:spcAft>
              <a:buClr>
                <a:schemeClr val="accent1"/>
              </a:buClr>
              <a:buSzPts val="3000"/>
              <a:buNone/>
              <a:defRPr sz="4000">
                <a:solidFill>
                  <a:schemeClr val="accent1"/>
                </a:solidFill>
              </a:defRPr>
            </a:lvl9pPr>
          </a:lstStyle>
          <a:p>
            <a:endParaRPr/>
          </a:p>
        </p:txBody>
      </p:sp>
      <p:sp>
        <p:nvSpPr>
          <p:cNvPr id="18" name="Google Shape;18;p3"/>
          <p:cNvSpPr/>
          <p:nvPr/>
        </p:nvSpPr>
        <p:spPr>
          <a:xfrm>
            <a:off x="9330059" y="10"/>
            <a:ext cx="2861927" cy="6861007"/>
          </a:xfrm>
          <a:custGeom>
            <a:avLst/>
            <a:gdLst/>
            <a:ahLst/>
            <a:cxnLst/>
            <a:rect l="l" t="t" r="r" b="b"/>
            <a:pathLst>
              <a:path w="1052179" h="2522429" extrusionOk="0">
                <a:moveTo>
                  <a:pt x="290547" y="0"/>
                </a:moveTo>
                <a:lnTo>
                  <a:pt x="0" y="1647520"/>
                </a:lnTo>
                <a:lnTo>
                  <a:pt x="430681" y="1490802"/>
                </a:lnTo>
                <a:lnTo>
                  <a:pt x="650693" y="1689560"/>
                </a:lnTo>
                <a:lnTo>
                  <a:pt x="650693" y="1689560"/>
                </a:lnTo>
                <a:lnTo>
                  <a:pt x="503785" y="2522429"/>
                </a:lnTo>
                <a:lnTo>
                  <a:pt x="1052180" y="2522429"/>
                </a:lnTo>
                <a:lnTo>
                  <a:pt x="1052180" y="0"/>
                </a:lnTo>
                <a:close/>
              </a:path>
            </a:pathLst>
          </a:custGeom>
          <a:gradFill>
            <a:gsLst>
              <a:gs pos="0">
                <a:schemeClr val="lt2"/>
              </a:gs>
              <a:gs pos="100000">
                <a:schemeClr val="lt1"/>
              </a:gs>
            </a:gsLst>
            <a:lin ang="0" scaled="0"/>
          </a:gra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9" name="Google Shape;19;p3"/>
          <p:cNvSpPr/>
          <p:nvPr/>
        </p:nvSpPr>
        <p:spPr>
          <a:xfrm>
            <a:off x="8570399" y="0"/>
            <a:ext cx="1562760" cy="4760568"/>
          </a:xfrm>
          <a:custGeom>
            <a:avLst/>
            <a:gdLst/>
            <a:ahLst/>
            <a:cxnLst/>
            <a:rect l="l" t="t" r="r" b="b"/>
            <a:pathLst>
              <a:path w="21600" h="21600" extrusionOk="0">
                <a:moveTo>
                  <a:pt x="11603" y="0"/>
                </a:moveTo>
                <a:lnTo>
                  <a:pt x="0" y="21600"/>
                </a:lnTo>
                <a:lnTo>
                  <a:pt x="10682"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0" name="Google Shape;20;p3"/>
          <p:cNvSpPr/>
          <p:nvPr/>
        </p:nvSpPr>
        <p:spPr>
          <a:xfrm>
            <a:off x="9989623" y="4593572"/>
            <a:ext cx="1122624" cy="2264400"/>
          </a:xfrm>
          <a:custGeom>
            <a:avLst/>
            <a:gdLst/>
            <a:ahLst/>
            <a:cxnLst/>
            <a:rect l="l" t="t" r="r" b="b"/>
            <a:pathLst>
              <a:path w="21600" h="21600" extrusionOk="0">
                <a:moveTo>
                  <a:pt x="13915" y="21600"/>
                </a:moveTo>
                <a:lnTo>
                  <a:pt x="21600" y="0"/>
                </a:lnTo>
                <a:lnTo>
                  <a:pt x="6719"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1" name="Google Shape;21;p3"/>
          <p:cNvSpPr/>
          <p:nvPr/>
        </p:nvSpPr>
        <p:spPr>
          <a:xfrm>
            <a:off x="8569128" y="4053189"/>
            <a:ext cx="2543184" cy="1248408"/>
          </a:xfrm>
          <a:custGeom>
            <a:avLst/>
            <a:gdLst/>
            <a:ahLst/>
            <a:cxnLst/>
            <a:rect l="l" t="t" r="r" b="b"/>
            <a:pathLst>
              <a:path w="21600" h="21600" extrusionOk="0">
                <a:moveTo>
                  <a:pt x="21600" y="9350"/>
                </a:moveTo>
                <a:lnTo>
                  <a:pt x="5080" y="21600"/>
                </a:lnTo>
                <a:lnTo>
                  <a:pt x="0" y="12250"/>
                </a:lnTo>
                <a:lnTo>
                  <a:pt x="16520"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437240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4"/>
        </a:soli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body" idx="1"/>
          </p:nvPr>
        </p:nvSpPr>
        <p:spPr>
          <a:xfrm>
            <a:off x="6020100" y="807833"/>
            <a:ext cx="5332000" cy="1093200"/>
          </a:xfrm>
          <a:prstGeom prst="rect">
            <a:avLst/>
          </a:prstGeom>
        </p:spPr>
        <p:txBody>
          <a:bodyPr spcFirstLastPara="1" wrap="square" lIns="0" tIns="0" rIns="0" bIns="0" anchor="t" anchorCtr="0">
            <a:noAutofit/>
          </a:bodyPr>
          <a:lstStyle>
            <a:lvl1pPr marL="609585" lvl="0" indent="-507987" rtl="0">
              <a:spcBef>
                <a:spcPts val="0"/>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1pPr>
            <a:lvl2pPr marL="1219170" lvl="1"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2pPr>
            <a:lvl3pPr marL="1828754" lvl="2"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3pPr>
            <a:lvl4pPr marL="2438339" lvl="3"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4pPr>
            <a:lvl5pPr marL="3047924" lvl="4"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5pPr>
            <a:lvl6pPr marL="3657509" lvl="5"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6pPr>
            <a:lvl7pPr marL="4267093" lvl="6"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7pPr>
            <a:lvl8pPr marL="4876678" lvl="7"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8pPr>
            <a:lvl9pPr marL="5486263" lvl="8" indent="-507987" rtl="0">
              <a:spcBef>
                <a:spcPts val="1067"/>
              </a:spcBef>
              <a:spcAft>
                <a:spcPts val="1067"/>
              </a:spcAft>
              <a:buClr>
                <a:schemeClr val="accent6"/>
              </a:buClr>
              <a:buSzPts val="2400"/>
              <a:buFont typeface="Kulim Park"/>
              <a:buChar char="■"/>
              <a:defRPr>
                <a:solidFill>
                  <a:schemeClr val="accent6"/>
                </a:solidFill>
                <a:latin typeface="Kulim Park"/>
                <a:ea typeface="Kulim Park"/>
                <a:cs typeface="Kulim Park"/>
                <a:sym typeface="Kulim Park"/>
              </a:defRPr>
            </a:lvl9pPr>
          </a:lstStyle>
          <a:p>
            <a:endParaRPr/>
          </a:p>
        </p:txBody>
      </p:sp>
      <p:sp>
        <p:nvSpPr>
          <p:cNvPr id="24" name="Google Shape;24;p4"/>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fr-CA" smtClean="0"/>
              <a:pPr/>
              <a:t>‹N°›</a:t>
            </a:fld>
            <a:endParaRPr lang="fr-CA"/>
          </a:p>
        </p:txBody>
      </p:sp>
      <p:sp>
        <p:nvSpPr>
          <p:cNvPr id="25" name="Google Shape;25;p4"/>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accent6"/>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6" name="Google Shape;26;p4"/>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7" name="Google Shape;27;p4"/>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8" name="Google Shape;28;p4"/>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358272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9"/>
        <p:cNvGrpSpPr/>
        <p:nvPr/>
      </p:nvGrpSpPr>
      <p:grpSpPr>
        <a:xfrm>
          <a:off x="0" y="0"/>
          <a:ext cx="0" cy="0"/>
          <a:chOff x="0" y="0"/>
          <a:chExt cx="0" cy="0"/>
        </a:xfrm>
      </p:grpSpPr>
      <p:sp>
        <p:nvSpPr>
          <p:cNvPr id="30" name="Google Shape;30;p5"/>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1" name="Google Shape;31;p5"/>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 name="Google Shape;32;p5"/>
          <p:cNvSpPr txBox="1">
            <a:spLocks noGrp="1"/>
          </p:cNvSpPr>
          <p:nvPr>
            <p:ph type="body" idx="1"/>
          </p:nvPr>
        </p:nvSpPr>
        <p:spPr>
          <a:xfrm>
            <a:off x="835600" y="1906864"/>
            <a:ext cx="7034800" cy="4045200"/>
          </a:xfrm>
          <a:prstGeom prst="rect">
            <a:avLst/>
          </a:prstGeom>
        </p:spPr>
        <p:txBody>
          <a:bodyPr spcFirstLastPara="1" wrap="square" lIns="0" tIns="0" rIns="0" bIns="0" anchor="t" anchorCtr="0">
            <a:noAutofit/>
          </a:bodyPr>
          <a:lstStyle>
            <a:lvl1pPr marL="609585" lvl="0" indent="-507987" rtl="0">
              <a:spcBef>
                <a:spcPts val="0"/>
              </a:spcBef>
              <a:spcAft>
                <a:spcPts val="0"/>
              </a:spcAft>
              <a:buSzPts val="2400"/>
              <a:buChar char="▸"/>
              <a:defRPr/>
            </a:lvl1pPr>
            <a:lvl2pPr marL="1219170" lvl="1" indent="-507987" rtl="0">
              <a:spcBef>
                <a:spcPts val="1067"/>
              </a:spcBef>
              <a:spcAft>
                <a:spcPts val="0"/>
              </a:spcAft>
              <a:buSzPts val="2400"/>
              <a:buChar char="▹"/>
              <a:defRPr/>
            </a:lvl2pPr>
            <a:lvl3pPr marL="1828754" lvl="2" indent="-507987" rtl="0">
              <a:spcBef>
                <a:spcPts val="1067"/>
              </a:spcBef>
              <a:spcAft>
                <a:spcPts val="0"/>
              </a:spcAft>
              <a:buSzPts val="2400"/>
              <a:buChar char="■"/>
              <a:defRPr/>
            </a:lvl3pPr>
            <a:lvl4pPr marL="2438339" lvl="3" indent="-507987" rtl="0">
              <a:spcBef>
                <a:spcPts val="1067"/>
              </a:spcBef>
              <a:spcAft>
                <a:spcPts val="0"/>
              </a:spcAft>
              <a:buSzPts val="2400"/>
              <a:buChar char="●"/>
              <a:defRPr/>
            </a:lvl4pPr>
            <a:lvl5pPr marL="3047924" lvl="4" indent="-507987" rtl="0">
              <a:spcBef>
                <a:spcPts val="1067"/>
              </a:spcBef>
              <a:spcAft>
                <a:spcPts val="0"/>
              </a:spcAft>
              <a:buSzPts val="2400"/>
              <a:buChar char="○"/>
              <a:defRPr/>
            </a:lvl5pPr>
            <a:lvl6pPr marL="3657509" lvl="5" indent="-507987" rtl="0">
              <a:spcBef>
                <a:spcPts val="1067"/>
              </a:spcBef>
              <a:spcAft>
                <a:spcPts val="0"/>
              </a:spcAft>
              <a:buSzPts val="2400"/>
              <a:buChar char="■"/>
              <a:defRPr/>
            </a:lvl6pPr>
            <a:lvl7pPr marL="4267093" lvl="6" indent="-507987" rtl="0">
              <a:spcBef>
                <a:spcPts val="1067"/>
              </a:spcBef>
              <a:spcAft>
                <a:spcPts val="0"/>
              </a:spcAft>
              <a:buSzPts val="2400"/>
              <a:buChar char="●"/>
              <a:defRPr/>
            </a:lvl7pPr>
            <a:lvl8pPr marL="4876678" lvl="7" indent="-507987" rtl="0">
              <a:spcBef>
                <a:spcPts val="1067"/>
              </a:spcBef>
              <a:spcAft>
                <a:spcPts val="0"/>
              </a:spcAft>
              <a:buSzPts val="2400"/>
              <a:buChar char="○"/>
              <a:defRPr/>
            </a:lvl8pPr>
            <a:lvl9pPr marL="5486263" lvl="8" indent="-507987" rtl="0">
              <a:spcBef>
                <a:spcPts val="1067"/>
              </a:spcBef>
              <a:spcAft>
                <a:spcPts val="1067"/>
              </a:spcAft>
              <a:buSzPts val="2400"/>
              <a:buChar char="■"/>
              <a:defRPr/>
            </a:lvl9pPr>
          </a:lstStyle>
          <a:p>
            <a:endParaRPr/>
          </a:p>
        </p:txBody>
      </p:sp>
      <p:sp>
        <p:nvSpPr>
          <p:cNvPr id="33" name="Google Shape;33;p5"/>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grpSp>
        <p:nvGrpSpPr>
          <p:cNvPr id="34" name="Google Shape;34;p5"/>
          <p:cNvGrpSpPr/>
          <p:nvPr/>
        </p:nvGrpSpPr>
        <p:grpSpPr>
          <a:xfrm>
            <a:off x="8437123" y="1"/>
            <a:ext cx="1602804" cy="6858004"/>
            <a:chOff x="3475252" y="0"/>
            <a:chExt cx="1202103" cy="5143503"/>
          </a:xfrm>
        </p:grpSpPr>
        <p:sp>
          <p:nvSpPr>
            <p:cNvPr id="35" name="Google Shape;35;p5"/>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6" name="Google Shape;36;p5"/>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7" name="Google Shape;37;p5"/>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6251162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5767167" y="1114667"/>
            <a:ext cx="5674800" cy="528400"/>
          </a:xfrm>
          <a:prstGeom prst="rect">
            <a:avLst/>
          </a:prstGeom>
        </p:spPr>
        <p:txBody>
          <a:bodyPr spcFirstLastPara="1" wrap="square" lIns="0" tIns="0" rIns="0" bIns="0" anchor="b" anchorCtr="0">
            <a:noAutofit/>
          </a:bodyPr>
          <a:lstStyle>
            <a:lvl1pPr lvl="0" rtl="0">
              <a:spcBef>
                <a:spcPts val="0"/>
              </a:spcBef>
              <a:spcAft>
                <a:spcPts val="0"/>
              </a:spcAft>
              <a:buSzPts val="2800"/>
              <a:buNone/>
              <a:defRPr sz="3733"/>
            </a:lvl1pPr>
            <a:lvl2pPr lvl="1" rtl="0">
              <a:spcBef>
                <a:spcPts val="0"/>
              </a:spcBef>
              <a:spcAft>
                <a:spcPts val="0"/>
              </a:spcAft>
              <a:buSzPts val="2800"/>
              <a:buNone/>
              <a:defRPr sz="3733"/>
            </a:lvl2pPr>
            <a:lvl3pPr lvl="2" rtl="0">
              <a:spcBef>
                <a:spcPts val="0"/>
              </a:spcBef>
              <a:spcAft>
                <a:spcPts val="0"/>
              </a:spcAft>
              <a:buSzPts val="2800"/>
              <a:buNone/>
              <a:defRPr sz="3733"/>
            </a:lvl3pPr>
            <a:lvl4pPr lvl="3" rtl="0">
              <a:spcBef>
                <a:spcPts val="0"/>
              </a:spcBef>
              <a:spcAft>
                <a:spcPts val="0"/>
              </a:spcAft>
              <a:buSzPts val="2800"/>
              <a:buNone/>
              <a:defRPr sz="3733"/>
            </a:lvl4pPr>
            <a:lvl5pPr lvl="4" rtl="0">
              <a:spcBef>
                <a:spcPts val="0"/>
              </a:spcBef>
              <a:spcAft>
                <a:spcPts val="0"/>
              </a:spcAft>
              <a:buSzPts val="2800"/>
              <a:buNone/>
              <a:defRPr sz="3733"/>
            </a:lvl5pPr>
            <a:lvl6pPr lvl="5" rtl="0">
              <a:spcBef>
                <a:spcPts val="0"/>
              </a:spcBef>
              <a:spcAft>
                <a:spcPts val="0"/>
              </a:spcAft>
              <a:buSzPts val="2800"/>
              <a:buNone/>
              <a:defRPr sz="3733"/>
            </a:lvl6pPr>
            <a:lvl7pPr lvl="6" rtl="0">
              <a:spcBef>
                <a:spcPts val="0"/>
              </a:spcBef>
              <a:spcAft>
                <a:spcPts val="0"/>
              </a:spcAft>
              <a:buSzPts val="2800"/>
              <a:buNone/>
              <a:defRPr sz="3733"/>
            </a:lvl7pPr>
            <a:lvl8pPr lvl="7" rtl="0">
              <a:spcBef>
                <a:spcPts val="0"/>
              </a:spcBef>
              <a:spcAft>
                <a:spcPts val="0"/>
              </a:spcAft>
              <a:buSzPts val="2800"/>
              <a:buNone/>
              <a:defRPr sz="3733"/>
            </a:lvl8pPr>
            <a:lvl9pPr lvl="8" rtl="0">
              <a:spcBef>
                <a:spcPts val="0"/>
              </a:spcBef>
              <a:spcAft>
                <a:spcPts val="0"/>
              </a:spcAft>
              <a:buSzPts val="2800"/>
              <a:buNone/>
              <a:defRPr sz="3733"/>
            </a:lvl9pPr>
          </a:lstStyle>
          <a:p>
            <a:endParaRPr/>
          </a:p>
        </p:txBody>
      </p:sp>
      <p:sp>
        <p:nvSpPr>
          <p:cNvPr id="40" name="Google Shape;40;p6"/>
          <p:cNvSpPr txBox="1">
            <a:spLocks noGrp="1"/>
          </p:cNvSpPr>
          <p:nvPr>
            <p:ph type="body" idx="1"/>
          </p:nvPr>
        </p:nvSpPr>
        <p:spPr>
          <a:xfrm>
            <a:off x="5767167" y="1805265"/>
            <a:ext cx="5674800" cy="20928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41" name="Google Shape;41;p6"/>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
        <p:nvSpPr>
          <p:cNvPr id="42" name="Google Shape;42;p6"/>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3" name="Google Shape;43;p6"/>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4" name="Google Shape;44;p6"/>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5" name="Google Shape;45;p6"/>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1346148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6"/>
        <p:cNvGrpSpPr/>
        <p:nvPr/>
      </p:nvGrpSpPr>
      <p:grpSpPr>
        <a:xfrm>
          <a:off x="0" y="0"/>
          <a:ext cx="0" cy="0"/>
          <a:chOff x="0" y="0"/>
          <a:chExt cx="0" cy="0"/>
        </a:xfrm>
      </p:grpSpPr>
      <p:sp>
        <p:nvSpPr>
          <p:cNvPr id="47" name="Google Shape;47;p7"/>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nvGrpSpPr>
          <p:cNvPr id="48" name="Google Shape;48;p7"/>
          <p:cNvGrpSpPr/>
          <p:nvPr/>
        </p:nvGrpSpPr>
        <p:grpSpPr>
          <a:xfrm>
            <a:off x="8437123" y="1"/>
            <a:ext cx="1602804" cy="6858004"/>
            <a:chOff x="3475252" y="0"/>
            <a:chExt cx="1202103" cy="5143503"/>
          </a:xfrm>
        </p:grpSpPr>
        <p:sp>
          <p:nvSpPr>
            <p:cNvPr id="49" name="Google Shape;49;p7"/>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0" name="Google Shape;50;p7"/>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1" name="Google Shape;51;p7"/>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52" name="Google Shape;52;p7"/>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 name="Google Shape;53;p7"/>
          <p:cNvSpPr txBox="1">
            <a:spLocks noGrp="1"/>
          </p:cNvSpPr>
          <p:nvPr>
            <p:ph type="body" idx="1"/>
          </p:nvPr>
        </p:nvSpPr>
        <p:spPr>
          <a:xfrm>
            <a:off x="835600" y="1906867"/>
            <a:ext cx="3286800" cy="42956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54" name="Google Shape;54;p7"/>
          <p:cNvSpPr txBox="1">
            <a:spLocks noGrp="1"/>
          </p:cNvSpPr>
          <p:nvPr>
            <p:ph type="body" idx="2"/>
          </p:nvPr>
        </p:nvSpPr>
        <p:spPr>
          <a:xfrm>
            <a:off x="4583568" y="1906867"/>
            <a:ext cx="3286800" cy="42956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55" name="Google Shape;55;p7"/>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35350471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56"/>
        <p:cNvGrpSpPr/>
        <p:nvPr/>
      </p:nvGrpSpPr>
      <p:grpSpPr>
        <a:xfrm>
          <a:off x="0" y="0"/>
          <a:ext cx="0" cy="0"/>
          <a:chOff x="0" y="0"/>
          <a:chExt cx="0" cy="0"/>
        </a:xfrm>
      </p:grpSpPr>
      <p:grpSp>
        <p:nvGrpSpPr>
          <p:cNvPr id="57" name="Google Shape;57;p8"/>
          <p:cNvGrpSpPr/>
          <p:nvPr/>
        </p:nvGrpSpPr>
        <p:grpSpPr>
          <a:xfrm>
            <a:off x="10182790" y="1"/>
            <a:ext cx="1602804" cy="6858004"/>
            <a:chOff x="3475252" y="0"/>
            <a:chExt cx="1202103" cy="5143503"/>
          </a:xfrm>
        </p:grpSpPr>
        <p:sp>
          <p:nvSpPr>
            <p:cNvPr id="58" name="Google Shape;58;p8"/>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9" name="Google Shape;59;p8"/>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60" name="Google Shape;60;p8"/>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61" name="Google Shape;61;p8"/>
          <p:cNvSpPr txBox="1">
            <a:spLocks noGrp="1"/>
          </p:cNvSpPr>
          <p:nvPr>
            <p:ph type="title"/>
          </p:nvPr>
        </p:nvSpPr>
        <p:spPr>
          <a:xfrm>
            <a:off x="835600" y="1114667"/>
            <a:ext cx="87056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 name="Google Shape;62;p8"/>
          <p:cNvSpPr txBox="1">
            <a:spLocks noGrp="1"/>
          </p:cNvSpPr>
          <p:nvPr>
            <p:ph type="body" idx="1"/>
          </p:nvPr>
        </p:nvSpPr>
        <p:spPr>
          <a:xfrm>
            <a:off x="835467"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3" name="Google Shape;63;p8"/>
          <p:cNvSpPr txBox="1">
            <a:spLocks noGrp="1"/>
          </p:cNvSpPr>
          <p:nvPr>
            <p:ph type="body" idx="2"/>
          </p:nvPr>
        </p:nvSpPr>
        <p:spPr>
          <a:xfrm>
            <a:off x="3832299"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4" name="Google Shape;64;p8"/>
          <p:cNvSpPr txBox="1">
            <a:spLocks noGrp="1"/>
          </p:cNvSpPr>
          <p:nvPr>
            <p:ph type="body" idx="3"/>
          </p:nvPr>
        </p:nvSpPr>
        <p:spPr>
          <a:xfrm>
            <a:off x="6829131"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5" name="Google Shape;65;p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10390999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6"/>
        <p:cNvGrpSpPr/>
        <p:nvPr/>
      </p:nvGrpSpPr>
      <p:grpSpPr>
        <a:xfrm>
          <a:off x="0" y="0"/>
          <a:ext cx="0" cy="0"/>
          <a:chOff x="0" y="0"/>
          <a:chExt cx="0" cy="0"/>
        </a:xfrm>
      </p:grpSpPr>
      <p:sp>
        <p:nvSpPr>
          <p:cNvPr id="67" name="Google Shape;67;p9"/>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nvGrpSpPr>
          <p:cNvPr id="68" name="Google Shape;68;p9"/>
          <p:cNvGrpSpPr/>
          <p:nvPr/>
        </p:nvGrpSpPr>
        <p:grpSpPr>
          <a:xfrm>
            <a:off x="8437123" y="1"/>
            <a:ext cx="1602804" cy="6858004"/>
            <a:chOff x="3475252" y="0"/>
            <a:chExt cx="1202103" cy="5143503"/>
          </a:xfrm>
        </p:grpSpPr>
        <p:sp>
          <p:nvSpPr>
            <p:cNvPr id="69" name="Google Shape;69;p9"/>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0" name="Google Shape;70;p9"/>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1" name="Google Shape;71;p9"/>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72" name="Google Shape;72;p9"/>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3" name="Google Shape;73;p9"/>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65279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6"/>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37200" y="4005667"/>
            <a:ext cx="6701600" cy="14012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200"/>
              <a:buNone/>
              <a:defRPr sz="5600">
                <a:solidFill>
                  <a:schemeClr val="lt1"/>
                </a:solidFill>
              </a:defRPr>
            </a:lvl1pPr>
            <a:lvl2pPr lvl="1" rtl="0">
              <a:spcBef>
                <a:spcPts val="0"/>
              </a:spcBef>
              <a:spcAft>
                <a:spcPts val="0"/>
              </a:spcAft>
              <a:buClr>
                <a:schemeClr val="lt1"/>
              </a:buClr>
              <a:buSzPts val="4200"/>
              <a:buNone/>
              <a:defRPr sz="5600">
                <a:solidFill>
                  <a:schemeClr val="lt1"/>
                </a:solidFill>
              </a:defRPr>
            </a:lvl2pPr>
            <a:lvl3pPr lvl="2" rtl="0">
              <a:spcBef>
                <a:spcPts val="0"/>
              </a:spcBef>
              <a:spcAft>
                <a:spcPts val="0"/>
              </a:spcAft>
              <a:buClr>
                <a:schemeClr val="lt1"/>
              </a:buClr>
              <a:buSzPts val="4200"/>
              <a:buNone/>
              <a:defRPr sz="5600">
                <a:solidFill>
                  <a:schemeClr val="lt1"/>
                </a:solidFill>
              </a:defRPr>
            </a:lvl3pPr>
            <a:lvl4pPr lvl="3" rtl="0">
              <a:spcBef>
                <a:spcPts val="0"/>
              </a:spcBef>
              <a:spcAft>
                <a:spcPts val="0"/>
              </a:spcAft>
              <a:buClr>
                <a:schemeClr val="lt1"/>
              </a:buClr>
              <a:buSzPts val="4200"/>
              <a:buNone/>
              <a:defRPr sz="5600">
                <a:solidFill>
                  <a:schemeClr val="lt1"/>
                </a:solidFill>
              </a:defRPr>
            </a:lvl4pPr>
            <a:lvl5pPr lvl="4" rtl="0">
              <a:spcBef>
                <a:spcPts val="0"/>
              </a:spcBef>
              <a:spcAft>
                <a:spcPts val="0"/>
              </a:spcAft>
              <a:buClr>
                <a:schemeClr val="lt1"/>
              </a:buClr>
              <a:buSzPts val="4200"/>
              <a:buNone/>
              <a:defRPr sz="5600">
                <a:solidFill>
                  <a:schemeClr val="lt1"/>
                </a:solidFill>
              </a:defRPr>
            </a:lvl5pPr>
            <a:lvl6pPr lvl="5" rtl="0">
              <a:spcBef>
                <a:spcPts val="0"/>
              </a:spcBef>
              <a:spcAft>
                <a:spcPts val="0"/>
              </a:spcAft>
              <a:buClr>
                <a:schemeClr val="lt1"/>
              </a:buClr>
              <a:buSzPts val="4200"/>
              <a:buNone/>
              <a:defRPr sz="5600">
                <a:solidFill>
                  <a:schemeClr val="lt1"/>
                </a:solidFill>
              </a:defRPr>
            </a:lvl6pPr>
            <a:lvl7pPr lvl="6" rtl="0">
              <a:spcBef>
                <a:spcPts val="0"/>
              </a:spcBef>
              <a:spcAft>
                <a:spcPts val="0"/>
              </a:spcAft>
              <a:buClr>
                <a:schemeClr val="lt1"/>
              </a:buClr>
              <a:buSzPts val="4200"/>
              <a:buNone/>
              <a:defRPr sz="5600">
                <a:solidFill>
                  <a:schemeClr val="lt1"/>
                </a:solidFill>
              </a:defRPr>
            </a:lvl7pPr>
            <a:lvl8pPr lvl="7" rtl="0">
              <a:spcBef>
                <a:spcPts val="0"/>
              </a:spcBef>
              <a:spcAft>
                <a:spcPts val="0"/>
              </a:spcAft>
              <a:buClr>
                <a:schemeClr val="lt1"/>
              </a:buClr>
              <a:buSzPts val="4200"/>
              <a:buNone/>
              <a:defRPr sz="5600">
                <a:solidFill>
                  <a:schemeClr val="lt1"/>
                </a:solidFill>
              </a:defRPr>
            </a:lvl8pPr>
            <a:lvl9pPr lvl="8" rtl="0">
              <a:spcBef>
                <a:spcPts val="0"/>
              </a:spcBef>
              <a:spcAft>
                <a:spcPts val="0"/>
              </a:spcAft>
              <a:buClr>
                <a:schemeClr val="lt1"/>
              </a:buClr>
              <a:buSzPts val="4200"/>
              <a:buNone/>
              <a:defRPr sz="5600">
                <a:solidFill>
                  <a:schemeClr val="lt1"/>
                </a:solidFill>
              </a:defRPr>
            </a:lvl9pPr>
          </a:lstStyle>
          <a:p>
            <a:endParaRPr/>
          </a:p>
        </p:txBody>
      </p:sp>
      <p:sp>
        <p:nvSpPr>
          <p:cNvPr id="17" name="Google Shape;17;p3"/>
          <p:cNvSpPr txBox="1">
            <a:spLocks noGrp="1"/>
          </p:cNvSpPr>
          <p:nvPr>
            <p:ph type="subTitle" idx="1"/>
          </p:nvPr>
        </p:nvSpPr>
        <p:spPr>
          <a:xfrm>
            <a:off x="937200" y="5434535"/>
            <a:ext cx="6701600" cy="493200"/>
          </a:xfrm>
          <a:prstGeom prst="rect">
            <a:avLst/>
          </a:prstGeom>
        </p:spPr>
        <p:txBody>
          <a:bodyPr spcFirstLastPara="1" wrap="square" lIns="0" tIns="0" rIns="0" bIns="0" anchor="t" anchorCtr="0">
            <a:noAutofit/>
          </a:bodyPr>
          <a:lstStyle>
            <a:lvl1pPr lvl="0" rtl="0">
              <a:spcBef>
                <a:spcPts val="0"/>
              </a:spcBef>
              <a:spcAft>
                <a:spcPts val="0"/>
              </a:spcAft>
              <a:buSzPts val="2400"/>
              <a:buNone/>
              <a:defRPr>
                <a:solidFill>
                  <a:schemeClr val="accent1"/>
                </a:solidFill>
              </a:defRPr>
            </a:lvl1pPr>
            <a:lvl2pPr lvl="1" rtl="0">
              <a:spcBef>
                <a:spcPts val="1067"/>
              </a:spcBef>
              <a:spcAft>
                <a:spcPts val="0"/>
              </a:spcAft>
              <a:buSzPts val="3000"/>
              <a:buNone/>
              <a:defRPr sz="4000">
                <a:solidFill>
                  <a:schemeClr val="accent1"/>
                </a:solidFill>
              </a:defRPr>
            </a:lvl2pPr>
            <a:lvl3pPr lvl="2" rtl="0">
              <a:spcBef>
                <a:spcPts val="1067"/>
              </a:spcBef>
              <a:spcAft>
                <a:spcPts val="0"/>
              </a:spcAft>
              <a:buSzPts val="3000"/>
              <a:buNone/>
              <a:defRPr sz="4000">
                <a:solidFill>
                  <a:schemeClr val="accent1"/>
                </a:solidFill>
              </a:defRPr>
            </a:lvl3pPr>
            <a:lvl4pPr lvl="3" rtl="0">
              <a:spcBef>
                <a:spcPts val="1067"/>
              </a:spcBef>
              <a:spcAft>
                <a:spcPts val="0"/>
              </a:spcAft>
              <a:buClr>
                <a:schemeClr val="accent1"/>
              </a:buClr>
              <a:buSzPts val="3000"/>
              <a:buNone/>
              <a:defRPr sz="4000">
                <a:solidFill>
                  <a:schemeClr val="accent1"/>
                </a:solidFill>
              </a:defRPr>
            </a:lvl4pPr>
            <a:lvl5pPr lvl="4" rtl="0">
              <a:spcBef>
                <a:spcPts val="1067"/>
              </a:spcBef>
              <a:spcAft>
                <a:spcPts val="0"/>
              </a:spcAft>
              <a:buClr>
                <a:schemeClr val="accent1"/>
              </a:buClr>
              <a:buSzPts val="3000"/>
              <a:buNone/>
              <a:defRPr sz="4000">
                <a:solidFill>
                  <a:schemeClr val="accent1"/>
                </a:solidFill>
              </a:defRPr>
            </a:lvl5pPr>
            <a:lvl6pPr lvl="5" rtl="0">
              <a:spcBef>
                <a:spcPts val="1067"/>
              </a:spcBef>
              <a:spcAft>
                <a:spcPts val="0"/>
              </a:spcAft>
              <a:buClr>
                <a:schemeClr val="accent1"/>
              </a:buClr>
              <a:buSzPts val="3000"/>
              <a:buNone/>
              <a:defRPr sz="4000">
                <a:solidFill>
                  <a:schemeClr val="accent1"/>
                </a:solidFill>
              </a:defRPr>
            </a:lvl6pPr>
            <a:lvl7pPr lvl="6" rtl="0">
              <a:spcBef>
                <a:spcPts val="1067"/>
              </a:spcBef>
              <a:spcAft>
                <a:spcPts val="0"/>
              </a:spcAft>
              <a:buClr>
                <a:schemeClr val="accent1"/>
              </a:buClr>
              <a:buSzPts val="3000"/>
              <a:buNone/>
              <a:defRPr sz="4000">
                <a:solidFill>
                  <a:schemeClr val="accent1"/>
                </a:solidFill>
              </a:defRPr>
            </a:lvl7pPr>
            <a:lvl8pPr lvl="7" rtl="0">
              <a:spcBef>
                <a:spcPts val="1067"/>
              </a:spcBef>
              <a:spcAft>
                <a:spcPts val="0"/>
              </a:spcAft>
              <a:buClr>
                <a:schemeClr val="accent1"/>
              </a:buClr>
              <a:buSzPts val="3000"/>
              <a:buNone/>
              <a:defRPr sz="4000">
                <a:solidFill>
                  <a:schemeClr val="accent1"/>
                </a:solidFill>
              </a:defRPr>
            </a:lvl8pPr>
            <a:lvl9pPr lvl="8" rtl="0">
              <a:spcBef>
                <a:spcPts val="1067"/>
              </a:spcBef>
              <a:spcAft>
                <a:spcPts val="1067"/>
              </a:spcAft>
              <a:buClr>
                <a:schemeClr val="accent1"/>
              </a:buClr>
              <a:buSzPts val="3000"/>
              <a:buNone/>
              <a:defRPr sz="4000">
                <a:solidFill>
                  <a:schemeClr val="accent1"/>
                </a:solidFill>
              </a:defRPr>
            </a:lvl9pPr>
          </a:lstStyle>
          <a:p>
            <a:endParaRPr/>
          </a:p>
        </p:txBody>
      </p:sp>
      <p:sp>
        <p:nvSpPr>
          <p:cNvPr id="18" name="Google Shape;18;p3"/>
          <p:cNvSpPr/>
          <p:nvPr/>
        </p:nvSpPr>
        <p:spPr>
          <a:xfrm>
            <a:off x="9330059" y="10"/>
            <a:ext cx="2861927" cy="6861007"/>
          </a:xfrm>
          <a:custGeom>
            <a:avLst/>
            <a:gdLst/>
            <a:ahLst/>
            <a:cxnLst/>
            <a:rect l="l" t="t" r="r" b="b"/>
            <a:pathLst>
              <a:path w="1052179" h="2522429" extrusionOk="0">
                <a:moveTo>
                  <a:pt x="290547" y="0"/>
                </a:moveTo>
                <a:lnTo>
                  <a:pt x="0" y="1647520"/>
                </a:lnTo>
                <a:lnTo>
                  <a:pt x="430681" y="1490802"/>
                </a:lnTo>
                <a:lnTo>
                  <a:pt x="650693" y="1689560"/>
                </a:lnTo>
                <a:lnTo>
                  <a:pt x="650693" y="1689560"/>
                </a:lnTo>
                <a:lnTo>
                  <a:pt x="503785" y="2522429"/>
                </a:lnTo>
                <a:lnTo>
                  <a:pt x="1052180" y="2522429"/>
                </a:lnTo>
                <a:lnTo>
                  <a:pt x="1052180" y="0"/>
                </a:lnTo>
                <a:close/>
              </a:path>
            </a:pathLst>
          </a:custGeom>
          <a:gradFill>
            <a:gsLst>
              <a:gs pos="0">
                <a:schemeClr val="lt2"/>
              </a:gs>
              <a:gs pos="100000">
                <a:schemeClr val="lt1"/>
              </a:gs>
            </a:gsLst>
            <a:lin ang="0" scaled="0"/>
          </a:gra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19" name="Google Shape;19;p3"/>
          <p:cNvSpPr/>
          <p:nvPr/>
        </p:nvSpPr>
        <p:spPr>
          <a:xfrm>
            <a:off x="8570399" y="0"/>
            <a:ext cx="1562760" cy="4760568"/>
          </a:xfrm>
          <a:custGeom>
            <a:avLst/>
            <a:gdLst/>
            <a:ahLst/>
            <a:cxnLst/>
            <a:rect l="l" t="t" r="r" b="b"/>
            <a:pathLst>
              <a:path w="21600" h="21600" extrusionOk="0">
                <a:moveTo>
                  <a:pt x="11603" y="0"/>
                </a:moveTo>
                <a:lnTo>
                  <a:pt x="0" y="21600"/>
                </a:lnTo>
                <a:lnTo>
                  <a:pt x="10682"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0" name="Google Shape;20;p3"/>
          <p:cNvSpPr/>
          <p:nvPr/>
        </p:nvSpPr>
        <p:spPr>
          <a:xfrm>
            <a:off x="9989623" y="4593572"/>
            <a:ext cx="1122624" cy="2264400"/>
          </a:xfrm>
          <a:custGeom>
            <a:avLst/>
            <a:gdLst/>
            <a:ahLst/>
            <a:cxnLst/>
            <a:rect l="l" t="t" r="r" b="b"/>
            <a:pathLst>
              <a:path w="21600" h="21600" extrusionOk="0">
                <a:moveTo>
                  <a:pt x="13915" y="21600"/>
                </a:moveTo>
                <a:lnTo>
                  <a:pt x="21600" y="0"/>
                </a:lnTo>
                <a:lnTo>
                  <a:pt x="6719"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1" name="Google Shape;21;p3"/>
          <p:cNvSpPr/>
          <p:nvPr/>
        </p:nvSpPr>
        <p:spPr>
          <a:xfrm>
            <a:off x="8569128" y="4053189"/>
            <a:ext cx="2543184" cy="1248408"/>
          </a:xfrm>
          <a:custGeom>
            <a:avLst/>
            <a:gdLst/>
            <a:ahLst/>
            <a:cxnLst/>
            <a:rect l="l" t="t" r="r" b="b"/>
            <a:pathLst>
              <a:path w="21600" h="21600" extrusionOk="0">
                <a:moveTo>
                  <a:pt x="21600" y="9350"/>
                </a:moveTo>
                <a:lnTo>
                  <a:pt x="5080" y="21600"/>
                </a:lnTo>
                <a:lnTo>
                  <a:pt x="0" y="12250"/>
                </a:lnTo>
                <a:lnTo>
                  <a:pt x="16520"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6766173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 Wide">
  <p:cSld name="Title only - Wide">
    <p:spTree>
      <p:nvGrpSpPr>
        <p:cNvPr id="1" name="Shape 74"/>
        <p:cNvGrpSpPr/>
        <p:nvPr/>
      </p:nvGrpSpPr>
      <p:grpSpPr>
        <a:xfrm>
          <a:off x="0" y="0"/>
          <a:ext cx="0" cy="0"/>
          <a:chOff x="0" y="0"/>
          <a:chExt cx="0" cy="0"/>
        </a:xfrm>
      </p:grpSpPr>
      <p:grpSp>
        <p:nvGrpSpPr>
          <p:cNvPr id="75" name="Google Shape;75;p10"/>
          <p:cNvGrpSpPr/>
          <p:nvPr/>
        </p:nvGrpSpPr>
        <p:grpSpPr>
          <a:xfrm>
            <a:off x="10182790" y="1"/>
            <a:ext cx="1602804" cy="6858004"/>
            <a:chOff x="3475252" y="0"/>
            <a:chExt cx="1202103" cy="5143503"/>
          </a:xfrm>
        </p:grpSpPr>
        <p:sp>
          <p:nvSpPr>
            <p:cNvPr id="76" name="Google Shape;76;p10"/>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7" name="Google Shape;77;p10"/>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8" name="Google Shape;78;p10"/>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79" name="Google Shape;79;p10"/>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0" name="Google Shape;80;p1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10107350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1"/>
        <p:cNvGrpSpPr/>
        <p:nvPr/>
      </p:nvGrpSpPr>
      <p:grpSpPr>
        <a:xfrm>
          <a:off x="0" y="0"/>
          <a:ext cx="0" cy="0"/>
          <a:chOff x="0" y="0"/>
          <a:chExt cx="0" cy="0"/>
        </a:xfrm>
      </p:grpSpPr>
      <p:sp>
        <p:nvSpPr>
          <p:cNvPr id="82" name="Google Shape;82;p11"/>
          <p:cNvSpPr txBox="1">
            <a:spLocks noGrp="1"/>
          </p:cNvSpPr>
          <p:nvPr>
            <p:ph type="body" idx="1"/>
          </p:nvPr>
        </p:nvSpPr>
        <p:spPr>
          <a:xfrm>
            <a:off x="937200" y="5875067"/>
            <a:ext cx="9911200" cy="458000"/>
          </a:xfrm>
          <a:prstGeom prst="rect">
            <a:avLst/>
          </a:prstGeom>
        </p:spPr>
        <p:txBody>
          <a:bodyPr spcFirstLastPara="1" wrap="square" lIns="0" tIns="0" rIns="0" bIns="0" anchor="t" anchorCtr="0">
            <a:noAutofit/>
          </a:bodyPr>
          <a:lstStyle>
            <a:lvl1pPr marL="609585" lvl="0" indent="-304792" rtl="0">
              <a:spcBef>
                <a:spcPts val="0"/>
              </a:spcBef>
              <a:spcAft>
                <a:spcPts val="1067"/>
              </a:spcAft>
              <a:buClr>
                <a:schemeClr val="accent6"/>
              </a:buClr>
              <a:buSzPts val="1800"/>
              <a:buNone/>
              <a:defRPr sz="2400">
                <a:solidFill>
                  <a:schemeClr val="accent6"/>
                </a:solidFill>
              </a:defRPr>
            </a:lvl1pPr>
          </a:lstStyle>
          <a:p>
            <a:endParaRPr/>
          </a:p>
        </p:txBody>
      </p:sp>
      <p:sp>
        <p:nvSpPr>
          <p:cNvPr id="83" name="Google Shape;83;p11"/>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grpSp>
        <p:nvGrpSpPr>
          <p:cNvPr id="84" name="Google Shape;84;p11"/>
          <p:cNvGrpSpPr/>
          <p:nvPr/>
        </p:nvGrpSpPr>
        <p:grpSpPr>
          <a:xfrm>
            <a:off x="10182790" y="1"/>
            <a:ext cx="1602804" cy="6858004"/>
            <a:chOff x="3475252" y="0"/>
            <a:chExt cx="1202103" cy="5143503"/>
          </a:xfrm>
        </p:grpSpPr>
        <p:sp>
          <p:nvSpPr>
            <p:cNvPr id="85" name="Google Shape;85;p11"/>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86" name="Google Shape;86;p11"/>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87" name="Google Shape;87;p11"/>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13988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12"/>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
        <p:nvSpPr>
          <p:cNvPr id="90" name="Google Shape;90;p12"/>
          <p:cNvSpPr/>
          <p:nvPr/>
        </p:nvSpPr>
        <p:spPr>
          <a:xfrm>
            <a:off x="932177" y="-1"/>
            <a:ext cx="1563417" cy="4762681"/>
          </a:xfrm>
          <a:custGeom>
            <a:avLst/>
            <a:gdLst/>
            <a:ahLst/>
            <a:cxnLst/>
            <a:rect l="l" t="t" r="r" b="b"/>
            <a:pathLst>
              <a:path w="574786" h="1750986" extrusionOk="0">
                <a:moveTo>
                  <a:pt x="308764" y="0"/>
                </a:moveTo>
                <a:lnTo>
                  <a:pt x="0" y="1750986"/>
                </a:lnTo>
                <a:lnTo>
                  <a:pt x="284240" y="1647520"/>
                </a:lnTo>
                <a:lnTo>
                  <a:pt x="574787" y="0"/>
                </a:lnTo>
                <a:close/>
              </a:path>
            </a:pathLst>
          </a:custGeom>
          <a:solidFill>
            <a:schemeClr val="accent1"/>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1" name="Google Shape;91;p12"/>
          <p:cNvSpPr/>
          <p:nvPr/>
        </p:nvSpPr>
        <p:spPr>
          <a:xfrm>
            <a:off x="2351417" y="4593588"/>
            <a:ext cx="1122536" cy="2265401"/>
          </a:xfrm>
          <a:custGeom>
            <a:avLst/>
            <a:gdLst/>
            <a:ahLst/>
            <a:cxnLst/>
            <a:rect l="l" t="t" r="r" b="b"/>
            <a:pathLst>
              <a:path w="412697" h="832868" extrusionOk="0">
                <a:moveTo>
                  <a:pt x="266023" y="832869"/>
                </a:moveTo>
                <a:lnTo>
                  <a:pt x="412697" y="0"/>
                </a:lnTo>
                <a:lnTo>
                  <a:pt x="128457" y="103466"/>
                </a:lnTo>
                <a:lnTo>
                  <a:pt x="0" y="832869"/>
                </a:lnTo>
                <a:close/>
              </a:path>
            </a:pathLst>
          </a:custGeom>
          <a:solidFill>
            <a:schemeClr val="accen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2" name="Google Shape;92;p12"/>
          <p:cNvSpPr/>
          <p:nvPr/>
        </p:nvSpPr>
        <p:spPr>
          <a:xfrm>
            <a:off x="930907" y="4053203"/>
            <a:ext cx="2543655" cy="1248956"/>
          </a:xfrm>
          <a:custGeom>
            <a:avLst/>
            <a:gdLst/>
            <a:ahLst/>
            <a:cxnLst/>
            <a:rect l="l" t="t" r="r" b="b"/>
            <a:pathLst>
              <a:path w="935167" h="459175" extrusionOk="0">
                <a:moveTo>
                  <a:pt x="935167" y="198758"/>
                </a:moveTo>
                <a:lnTo>
                  <a:pt x="220012" y="459176"/>
                </a:lnTo>
                <a:lnTo>
                  <a:pt x="0" y="260417"/>
                </a:lnTo>
                <a:lnTo>
                  <a:pt x="715389" y="0"/>
                </a:lnTo>
                <a:close/>
              </a:path>
            </a:pathLst>
          </a:custGeom>
          <a:solidFill>
            <a:schemeClr val="accent3"/>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3" name="Google Shape;93;p12"/>
          <p:cNvSpPr/>
          <p:nvPr/>
        </p:nvSpPr>
        <p:spPr>
          <a:xfrm>
            <a:off x="-12" y="-1"/>
            <a:ext cx="2701839" cy="6861007"/>
          </a:xfrm>
          <a:custGeom>
            <a:avLst/>
            <a:gdLst/>
            <a:ahLst/>
            <a:cxnLst/>
            <a:rect l="l" t="t" r="r" b="b"/>
            <a:pathLst>
              <a:path w="993323" h="2522429" extrusionOk="0">
                <a:moveTo>
                  <a:pt x="562408" y="1949978"/>
                </a:moveTo>
                <a:lnTo>
                  <a:pt x="342396" y="1751220"/>
                </a:lnTo>
                <a:lnTo>
                  <a:pt x="342864" y="1750986"/>
                </a:lnTo>
                <a:lnTo>
                  <a:pt x="651627" y="0"/>
                </a:lnTo>
                <a:lnTo>
                  <a:pt x="0" y="0"/>
                </a:lnTo>
                <a:lnTo>
                  <a:pt x="0" y="2522429"/>
                </a:lnTo>
                <a:lnTo>
                  <a:pt x="864866" y="2522429"/>
                </a:lnTo>
                <a:lnTo>
                  <a:pt x="993323" y="1793027"/>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415584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 Half">
  <p:cSld name="Blank - Half">
    <p:spTree>
      <p:nvGrpSpPr>
        <p:cNvPr id="1" name="Shape 94"/>
        <p:cNvGrpSpPr/>
        <p:nvPr/>
      </p:nvGrpSpPr>
      <p:grpSpPr>
        <a:xfrm>
          <a:off x="0" y="0"/>
          <a:ext cx="0" cy="0"/>
          <a:chOff x="0" y="0"/>
          <a:chExt cx="0" cy="0"/>
        </a:xfrm>
      </p:grpSpPr>
      <p:sp>
        <p:nvSpPr>
          <p:cNvPr id="95" name="Google Shape;95;p13"/>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
        <p:nvSpPr>
          <p:cNvPr id="96" name="Google Shape;96;p13"/>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7" name="Google Shape;97;p13"/>
          <p:cNvSpPr/>
          <p:nvPr/>
        </p:nvSpPr>
        <p:spPr>
          <a:xfrm>
            <a:off x="3684295"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8" name="Google Shape;98;p13"/>
          <p:cNvSpPr/>
          <p:nvPr/>
        </p:nvSpPr>
        <p:spPr>
          <a:xfrm>
            <a:off x="5103512"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99" name="Google Shape;99;p13"/>
          <p:cNvSpPr/>
          <p:nvPr/>
        </p:nvSpPr>
        <p:spPr>
          <a:xfrm>
            <a:off x="3683660"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96070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4"/>
        </a:soli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body" idx="1"/>
          </p:nvPr>
        </p:nvSpPr>
        <p:spPr>
          <a:xfrm>
            <a:off x="6020100" y="807833"/>
            <a:ext cx="5332000" cy="1093200"/>
          </a:xfrm>
          <a:prstGeom prst="rect">
            <a:avLst/>
          </a:prstGeom>
        </p:spPr>
        <p:txBody>
          <a:bodyPr spcFirstLastPara="1" wrap="square" lIns="0" tIns="0" rIns="0" bIns="0" anchor="t" anchorCtr="0">
            <a:noAutofit/>
          </a:bodyPr>
          <a:lstStyle>
            <a:lvl1pPr marL="609585" lvl="0" indent="-507987" rtl="0">
              <a:spcBef>
                <a:spcPts val="0"/>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1pPr>
            <a:lvl2pPr marL="1219170" lvl="1"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2pPr>
            <a:lvl3pPr marL="1828754" lvl="2"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3pPr>
            <a:lvl4pPr marL="2438339" lvl="3"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4pPr>
            <a:lvl5pPr marL="3047924" lvl="4"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5pPr>
            <a:lvl6pPr marL="3657509" lvl="5"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6pPr>
            <a:lvl7pPr marL="4267093" lvl="6"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7pPr>
            <a:lvl8pPr marL="4876678" lvl="7" indent="-507987" rtl="0">
              <a:spcBef>
                <a:spcPts val="1067"/>
              </a:spcBef>
              <a:spcAft>
                <a:spcPts val="0"/>
              </a:spcAft>
              <a:buClr>
                <a:schemeClr val="accent6"/>
              </a:buClr>
              <a:buSzPts val="2400"/>
              <a:buFont typeface="Kulim Park"/>
              <a:buChar char="○"/>
              <a:defRPr>
                <a:solidFill>
                  <a:schemeClr val="accent6"/>
                </a:solidFill>
                <a:latin typeface="Kulim Park"/>
                <a:ea typeface="Kulim Park"/>
                <a:cs typeface="Kulim Park"/>
                <a:sym typeface="Kulim Park"/>
              </a:defRPr>
            </a:lvl8pPr>
            <a:lvl9pPr marL="5486263" lvl="8" indent="-507987" rtl="0">
              <a:spcBef>
                <a:spcPts val="1067"/>
              </a:spcBef>
              <a:spcAft>
                <a:spcPts val="1067"/>
              </a:spcAft>
              <a:buClr>
                <a:schemeClr val="accent6"/>
              </a:buClr>
              <a:buSzPts val="2400"/>
              <a:buFont typeface="Kulim Park"/>
              <a:buChar char="■"/>
              <a:defRPr>
                <a:solidFill>
                  <a:schemeClr val="accent6"/>
                </a:solidFill>
                <a:latin typeface="Kulim Park"/>
                <a:ea typeface="Kulim Park"/>
                <a:cs typeface="Kulim Park"/>
                <a:sym typeface="Kulim Park"/>
              </a:defRPr>
            </a:lvl9pPr>
          </a:lstStyle>
          <a:p>
            <a:endParaRPr/>
          </a:p>
        </p:txBody>
      </p:sp>
      <p:sp>
        <p:nvSpPr>
          <p:cNvPr id="24" name="Google Shape;24;p4"/>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fr-CA" smtClean="0"/>
              <a:pPr/>
              <a:t>‹N°›</a:t>
            </a:fld>
            <a:endParaRPr lang="fr-CA"/>
          </a:p>
        </p:txBody>
      </p:sp>
      <p:sp>
        <p:nvSpPr>
          <p:cNvPr id="25" name="Google Shape;25;p4"/>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accent6"/>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6" name="Google Shape;26;p4"/>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7" name="Google Shape;27;p4"/>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28" name="Google Shape;28;p4"/>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78369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9"/>
        <p:cNvGrpSpPr/>
        <p:nvPr/>
      </p:nvGrpSpPr>
      <p:grpSpPr>
        <a:xfrm>
          <a:off x="0" y="0"/>
          <a:ext cx="0" cy="0"/>
          <a:chOff x="0" y="0"/>
          <a:chExt cx="0" cy="0"/>
        </a:xfrm>
      </p:grpSpPr>
      <p:sp>
        <p:nvSpPr>
          <p:cNvPr id="30" name="Google Shape;30;p5"/>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1" name="Google Shape;31;p5"/>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 name="Google Shape;32;p5"/>
          <p:cNvSpPr txBox="1">
            <a:spLocks noGrp="1"/>
          </p:cNvSpPr>
          <p:nvPr>
            <p:ph type="body" idx="1"/>
          </p:nvPr>
        </p:nvSpPr>
        <p:spPr>
          <a:xfrm>
            <a:off x="835600" y="1906864"/>
            <a:ext cx="7034800" cy="4045200"/>
          </a:xfrm>
          <a:prstGeom prst="rect">
            <a:avLst/>
          </a:prstGeom>
        </p:spPr>
        <p:txBody>
          <a:bodyPr spcFirstLastPara="1" wrap="square" lIns="0" tIns="0" rIns="0" bIns="0" anchor="t" anchorCtr="0">
            <a:noAutofit/>
          </a:bodyPr>
          <a:lstStyle>
            <a:lvl1pPr marL="609585" lvl="0" indent="-507987" rtl="0">
              <a:spcBef>
                <a:spcPts val="0"/>
              </a:spcBef>
              <a:spcAft>
                <a:spcPts val="0"/>
              </a:spcAft>
              <a:buSzPts val="2400"/>
              <a:buChar char="▸"/>
              <a:defRPr/>
            </a:lvl1pPr>
            <a:lvl2pPr marL="1219170" lvl="1" indent="-507987" rtl="0">
              <a:spcBef>
                <a:spcPts val="1067"/>
              </a:spcBef>
              <a:spcAft>
                <a:spcPts val="0"/>
              </a:spcAft>
              <a:buSzPts val="2400"/>
              <a:buChar char="▹"/>
              <a:defRPr/>
            </a:lvl2pPr>
            <a:lvl3pPr marL="1828754" lvl="2" indent="-507987" rtl="0">
              <a:spcBef>
                <a:spcPts val="1067"/>
              </a:spcBef>
              <a:spcAft>
                <a:spcPts val="0"/>
              </a:spcAft>
              <a:buSzPts val="2400"/>
              <a:buChar char="■"/>
              <a:defRPr/>
            </a:lvl3pPr>
            <a:lvl4pPr marL="2438339" lvl="3" indent="-507987" rtl="0">
              <a:spcBef>
                <a:spcPts val="1067"/>
              </a:spcBef>
              <a:spcAft>
                <a:spcPts val="0"/>
              </a:spcAft>
              <a:buSzPts val="2400"/>
              <a:buChar char="●"/>
              <a:defRPr/>
            </a:lvl4pPr>
            <a:lvl5pPr marL="3047924" lvl="4" indent="-507987" rtl="0">
              <a:spcBef>
                <a:spcPts val="1067"/>
              </a:spcBef>
              <a:spcAft>
                <a:spcPts val="0"/>
              </a:spcAft>
              <a:buSzPts val="2400"/>
              <a:buChar char="○"/>
              <a:defRPr/>
            </a:lvl5pPr>
            <a:lvl6pPr marL="3657509" lvl="5" indent="-507987" rtl="0">
              <a:spcBef>
                <a:spcPts val="1067"/>
              </a:spcBef>
              <a:spcAft>
                <a:spcPts val="0"/>
              </a:spcAft>
              <a:buSzPts val="2400"/>
              <a:buChar char="■"/>
              <a:defRPr/>
            </a:lvl6pPr>
            <a:lvl7pPr marL="4267093" lvl="6" indent="-507987" rtl="0">
              <a:spcBef>
                <a:spcPts val="1067"/>
              </a:spcBef>
              <a:spcAft>
                <a:spcPts val="0"/>
              </a:spcAft>
              <a:buSzPts val="2400"/>
              <a:buChar char="●"/>
              <a:defRPr/>
            </a:lvl7pPr>
            <a:lvl8pPr marL="4876678" lvl="7" indent="-507987" rtl="0">
              <a:spcBef>
                <a:spcPts val="1067"/>
              </a:spcBef>
              <a:spcAft>
                <a:spcPts val="0"/>
              </a:spcAft>
              <a:buSzPts val="2400"/>
              <a:buChar char="○"/>
              <a:defRPr/>
            </a:lvl8pPr>
            <a:lvl9pPr marL="5486263" lvl="8" indent="-507987" rtl="0">
              <a:spcBef>
                <a:spcPts val="1067"/>
              </a:spcBef>
              <a:spcAft>
                <a:spcPts val="1067"/>
              </a:spcAft>
              <a:buSzPts val="2400"/>
              <a:buChar char="■"/>
              <a:defRPr/>
            </a:lvl9pPr>
          </a:lstStyle>
          <a:p>
            <a:endParaRPr/>
          </a:p>
        </p:txBody>
      </p:sp>
      <p:sp>
        <p:nvSpPr>
          <p:cNvPr id="33" name="Google Shape;33;p5"/>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grpSp>
        <p:nvGrpSpPr>
          <p:cNvPr id="34" name="Google Shape;34;p5"/>
          <p:cNvGrpSpPr/>
          <p:nvPr/>
        </p:nvGrpSpPr>
        <p:grpSpPr>
          <a:xfrm>
            <a:off x="8437123" y="1"/>
            <a:ext cx="1602804" cy="6858004"/>
            <a:chOff x="3475252" y="0"/>
            <a:chExt cx="1202103" cy="5143503"/>
          </a:xfrm>
        </p:grpSpPr>
        <p:sp>
          <p:nvSpPr>
            <p:cNvPr id="35" name="Google Shape;35;p5"/>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6" name="Google Shape;36;p5"/>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37" name="Google Shape;37;p5"/>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648982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5767167" y="1114667"/>
            <a:ext cx="5674800" cy="528400"/>
          </a:xfrm>
          <a:prstGeom prst="rect">
            <a:avLst/>
          </a:prstGeom>
        </p:spPr>
        <p:txBody>
          <a:bodyPr spcFirstLastPara="1" wrap="square" lIns="0" tIns="0" rIns="0" bIns="0" anchor="b" anchorCtr="0">
            <a:noAutofit/>
          </a:bodyPr>
          <a:lstStyle>
            <a:lvl1pPr lvl="0" rtl="0">
              <a:spcBef>
                <a:spcPts val="0"/>
              </a:spcBef>
              <a:spcAft>
                <a:spcPts val="0"/>
              </a:spcAft>
              <a:buSzPts val="2800"/>
              <a:buNone/>
              <a:defRPr sz="3733"/>
            </a:lvl1pPr>
            <a:lvl2pPr lvl="1" rtl="0">
              <a:spcBef>
                <a:spcPts val="0"/>
              </a:spcBef>
              <a:spcAft>
                <a:spcPts val="0"/>
              </a:spcAft>
              <a:buSzPts val="2800"/>
              <a:buNone/>
              <a:defRPr sz="3733"/>
            </a:lvl2pPr>
            <a:lvl3pPr lvl="2" rtl="0">
              <a:spcBef>
                <a:spcPts val="0"/>
              </a:spcBef>
              <a:spcAft>
                <a:spcPts val="0"/>
              </a:spcAft>
              <a:buSzPts val="2800"/>
              <a:buNone/>
              <a:defRPr sz="3733"/>
            </a:lvl3pPr>
            <a:lvl4pPr lvl="3" rtl="0">
              <a:spcBef>
                <a:spcPts val="0"/>
              </a:spcBef>
              <a:spcAft>
                <a:spcPts val="0"/>
              </a:spcAft>
              <a:buSzPts val="2800"/>
              <a:buNone/>
              <a:defRPr sz="3733"/>
            </a:lvl4pPr>
            <a:lvl5pPr lvl="4" rtl="0">
              <a:spcBef>
                <a:spcPts val="0"/>
              </a:spcBef>
              <a:spcAft>
                <a:spcPts val="0"/>
              </a:spcAft>
              <a:buSzPts val="2800"/>
              <a:buNone/>
              <a:defRPr sz="3733"/>
            </a:lvl5pPr>
            <a:lvl6pPr lvl="5" rtl="0">
              <a:spcBef>
                <a:spcPts val="0"/>
              </a:spcBef>
              <a:spcAft>
                <a:spcPts val="0"/>
              </a:spcAft>
              <a:buSzPts val="2800"/>
              <a:buNone/>
              <a:defRPr sz="3733"/>
            </a:lvl6pPr>
            <a:lvl7pPr lvl="6" rtl="0">
              <a:spcBef>
                <a:spcPts val="0"/>
              </a:spcBef>
              <a:spcAft>
                <a:spcPts val="0"/>
              </a:spcAft>
              <a:buSzPts val="2800"/>
              <a:buNone/>
              <a:defRPr sz="3733"/>
            </a:lvl7pPr>
            <a:lvl8pPr lvl="7" rtl="0">
              <a:spcBef>
                <a:spcPts val="0"/>
              </a:spcBef>
              <a:spcAft>
                <a:spcPts val="0"/>
              </a:spcAft>
              <a:buSzPts val="2800"/>
              <a:buNone/>
              <a:defRPr sz="3733"/>
            </a:lvl8pPr>
            <a:lvl9pPr lvl="8" rtl="0">
              <a:spcBef>
                <a:spcPts val="0"/>
              </a:spcBef>
              <a:spcAft>
                <a:spcPts val="0"/>
              </a:spcAft>
              <a:buSzPts val="2800"/>
              <a:buNone/>
              <a:defRPr sz="3733"/>
            </a:lvl9pPr>
          </a:lstStyle>
          <a:p>
            <a:endParaRPr/>
          </a:p>
        </p:txBody>
      </p:sp>
      <p:sp>
        <p:nvSpPr>
          <p:cNvPr id="40" name="Google Shape;40;p6"/>
          <p:cNvSpPr txBox="1">
            <a:spLocks noGrp="1"/>
          </p:cNvSpPr>
          <p:nvPr>
            <p:ph type="body" idx="1"/>
          </p:nvPr>
        </p:nvSpPr>
        <p:spPr>
          <a:xfrm>
            <a:off x="5767167" y="1805265"/>
            <a:ext cx="5674800" cy="20928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41" name="Google Shape;41;p6"/>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
        <p:nvSpPr>
          <p:cNvPr id="42" name="Google Shape;42;p6"/>
          <p:cNvSpPr/>
          <p:nvPr/>
        </p:nvSpPr>
        <p:spPr>
          <a:xfrm>
            <a:off x="-1293" y="2"/>
            <a:ext cx="5465935" cy="6861007"/>
          </a:xfrm>
          <a:custGeom>
            <a:avLst/>
            <a:gdLst/>
            <a:ahLst/>
            <a:cxnLst/>
            <a:rect l="l" t="t" r="r" b="b"/>
            <a:pathLst>
              <a:path w="2009535" h="2522429" extrusionOk="0">
                <a:moveTo>
                  <a:pt x="1578387" y="1949978"/>
                </a:moveTo>
                <a:lnTo>
                  <a:pt x="1358608" y="1751220"/>
                </a:lnTo>
                <a:lnTo>
                  <a:pt x="1358842" y="1750986"/>
                </a:lnTo>
                <a:lnTo>
                  <a:pt x="1667606" y="0"/>
                </a:lnTo>
                <a:lnTo>
                  <a:pt x="0" y="0"/>
                </a:lnTo>
                <a:lnTo>
                  <a:pt x="0" y="2522429"/>
                </a:lnTo>
                <a:lnTo>
                  <a:pt x="1880844" y="2522429"/>
                </a:lnTo>
                <a:lnTo>
                  <a:pt x="2009535" y="1793027"/>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3" name="Google Shape;43;p6"/>
          <p:cNvSpPr/>
          <p:nvPr/>
        </p:nvSpPr>
        <p:spPr>
          <a:xfrm>
            <a:off x="3694412" y="0"/>
            <a:ext cx="1562760" cy="4760568"/>
          </a:xfrm>
          <a:custGeom>
            <a:avLst/>
            <a:gdLst/>
            <a:ahLst/>
            <a:cxnLst/>
            <a:rect l="l" t="t" r="r" b="b"/>
            <a:pathLst>
              <a:path w="21600" h="21600" extrusionOk="0">
                <a:moveTo>
                  <a:pt x="11603" y="0"/>
                </a:moveTo>
                <a:lnTo>
                  <a:pt x="0" y="21600"/>
                </a:lnTo>
                <a:lnTo>
                  <a:pt x="10690" y="20324"/>
                </a:lnTo>
                <a:lnTo>
                  <a:pt x="21600" y="0"/>
                </a:lnTo>
                <a:close/>
              </a:path>
            </a:pathLst>
          </a:custGeom>
          <a:solidFill>
            <a:schemeClr val="accent1"/>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4" name="Google Shape;44;p6"/>
          <p:cNvSpPr/>
          <p:nvPr/>
        </p:nvSpPr>
        <p:spPr>
          <a:xfrm>
            <a:off x="5113631" y="4593572"/>
            <a:ext cx="1122624" cy="2264400"/>
          </a:xfrm>
          <a:custGeom>
            <a:avLst/>
            <a:gdLst/>
            <a:ahLst/>
            <a:cxnLst/>
            <a:rect l="l" t="t" r="r" b="b"/>
            <a:pathLst>
              <a:path w="21600" h="21600" extrusionOk="0">
                <a:moveTo>
                  <a:pt x="13915" y="21600"/>
                </a:moveTo>
                <a:lnTo>
                  <a:pt x="21600" y="0"/>
                </a:lnTo>
                <a:lnTo>
                  <a:pt x="6732" y="2683"/>
                </a:lnTo>
                <a:lnTo>
                  <a:pt x="0" y="21600"/>
                </a:lnTo>
                <a:close/>
              </a:path>
            </a:pathLst>
          </a:custGeom>
          <a:solidFill>
            <a:schemeClr val="accent2"/>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45" name="Google Shape;45;p6"/>
          <p:cNvSpPr/>
          <p:nvPr/>
        </p:nvSpPr>
        <p:spPr>
          <a:xfrm>
            <a:off x="3693779" y="4053189"/>
            <a:ext cx="2542536" cy="1248408"/>
          </a:xfrm>
          <a:custGeom>
            <a:avLst/>
            <a:gdLst/>
            <a:ahLst/>
            <a:cxnLst/>
            <a:rect l="l" t="t" r="r" b="b"/>
            <a:pathLst>
              <a:path w="21600" h="21600" extrusionOk="0">
                <a:moveTo>
                  <a:pt x="21600" y="9350"/>
                </a:moveTo>
                <a:lnTo>
                  <a:pt x="5076" y="21600"/>
                </a:lnTo>
                <a:lnTo>
                  <a:pt x="0" y="12250"/>
                </a:lnTo>
                <a:lnTo>
                  <a:pt x="16518" y="0"/>
                </a:lnTo>
                <a:close/>
              </a:path>
            </a:pathLst>
          </a:custGeom>
          <a:solidFill>
            <a:schemeClr val="accent3"/>
          </a:solidFill>
          <a:ln>
            <a:noFill/>
          </a:ln>
        </p:spPr>
        <p:txBody>
          <a:bodyPr spcFirstLastPara="1" wrap="square" lIns="60933" tIns="60933" rIns="60933"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527003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6"/>
        <p:cNvGrpSpPr/>
        <p:nvPr/>
      </p:nvGrpSpPr>
      <p:grpSpPr>
        <a:xfrm>
          <a:off x="0" y="0"/>
          <a:ext cx="0" cy="0"/>
          <a:chOff x="0" y="0"/>
          <a:chExt cx="0" cy="0"/>
        </a:xfrm>
      </p:grpSpPr>
      <p:sp>
        <p:nvSpPr>
          <p:cNvPr id="47" name="Google Shape;47;p7"/>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nvGrpSpPr>
          <p:cNvPr id="48" name="Google Shape;48;p7"/>
          <p:cNvGrpSpPr/>
          <p:nvPr/>
        </p:nvGrpSpPr>
        <p:grpSpPr>
          <a:xfrm>
            <a:off x="8437123" y="1"/>
            <a:ext cx="1602804" cy="6858004"/>
            <a:chOff x="3475252" y="0"/>
            <a:chExt cx="1202103" cy="5143503"/>
          </a:xfrm>
        </p:grpSpPr>
        <p:sp>
          <p:nvSpPr>
            <p:cNvPr id="49" name="Google Shape;49;p7"/>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0" name="Google Shape;50;p7"/>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1" name="Google Shape;51;p7"/>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52" name="Google Shape;52;p7"/>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 name="Google Shape;53;p7"/>
          <p:cNvSpPr txBox="1">
            <a:spLocks noGrp="1"/>
          </p:cNvSpPr>
          <p:nvPr>
            <p:ph type="body" idx="1"/>
          </p:nvPr>
        </p:nvSpPr>
        <p:spPr>
          <a:xfrm>
            <a:off x="835600" y="1906867"/>
            <a:ext cx="3286800" cy="42956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54" name="Google Shape;54;p7"/>
          <p:cNvSpPr txBox="1">
            <a:spLocks noGrp="1"/>
          </p:cNvSpPr>
          <p:nvPr>
            <p:ph type="body" idx="2"/>
          </p:nvPr>
        </p:nvSpPr>
        <p:spPr>
          <a:xfrm>
            <a:off x="4583568" y="1906867"/>
            <a:ext cx="3286800" cy="42956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1067"/>
              </a:spcBef>
              <a:spcAft>
                <a:spcPts val="0"/>
              </a:spcAft>
              <a:buSzPts val="2000"/>
              <a:buChar char="▹"/>
              <a:defRPr sz="2667"/>
            </a:lvl2pPr>
            <a:lvl3pPr marL="1828754" lvl="2" indent="-474121" rtl="0">
              <a:spcBef>
                <a:spcPts val="1067"/>
              </a:spcBef>
              <a:spcAft>
                <a:spcPts val="0"/>
              </a:spcAft>
              <a:buSzPts val="2000"/>
              <a:buChar char="■"/>
              <a:defRPr sz="2667"/>
            </a:lvl3pPr>
            <a:lvl4pPr marL="2438339" lvl="3" indent="-474121" rtl="0">
              <a:spcBef>
                <a:spcPts val="1067"/>
              </a:spcBef>
              <a:spcAft>
                <a:spcPts val="0"/>
              </a:spcAft>
              <a:buSzPts val="2000"/>
              <a:buChar char="●"/>
              <a:defRPr sz="2667"/>
            </a:lvl4pPr>
            <a:lvl5pPr marL="3047924" lvl="4" indent="-474121" rtl="0">
              <a:spcBef>
                <a:spcPts val="1067"/>
              </a:spcBef>
              <a:spcAft>
                <a:spcPts val="0"/>
              </a:spcAft>
              <a:buSzPts val="2000"/>
              <a:buChar char="○"/>
              <a:defRPr sz="2667"/>
            </a:lvl5pPr>
            <a:lvl6pPr marL="3657509" lvl="5" indent="-474121" rtl="0">
              <a:spcBef>
                <a:spcPts val="1067"/>
              </a:spcBef>
              <a:spcAft>
                <a:spcPts val="0"/>
              </a:spcAft>
              <a:buSzPts val="2000"/>
              <a:buChar char="■"/>
              <a:defRPr sz="2667"/>
            </a:lvl6pPr>
            <a:lvl7pPr marL="4267093" lvl="6" indent="-474121" rtl="0">
              <a:spcBef>
                <a:spcPts val="1067"/>
              </a:spcBef>
              <a:spcAft>
                <a:spcPts val="0"/>
              </a:spcAft>
              <a:buSzPts val="2000"/>
              <a:buChar char="●"/>
              <a:defRPr sz="2667"/>
            </a:lvl7pPr>
            <a:lvl8pPr marL="4876678" lvl="7" indent="-474121" rtl="0">
              <a:spcBef>
                <a:spcPts val="1067"/>
              </a:spcBef>
              <a:spcAft>
                <a:spcPts val="0"/>
              </a:spcAft>
              <a:buSzPts val="2000"/>
              <a:buChar char="○"/>
              <a:defRPr sz="2667"/>
            </a:lvl8pPr>
            <a:lvl9pPr marL="5486263" lvl="8" indent="-474121" rtl="0">
              <a:spcBef>
                <a:spcPts val="1067"/>
              </a:spcBef>
              <a:spcAft>
                <a:spcPts val="1067"/>
              </a:spcAft>
              <a:buSzPts val="2000"/>
              <a:buChar char="■"/>
              <a:defRPr sz="2667"/>
            </a:lvl9pPr>
          </a:lstStyle>
          <a:p>
            <a:endParaRPr/>
          </a:p>
        </p:txBody>
      </p:sp>
      <p:sp>
        <p:nvSpPr>
          <p:cNvPr id="55" name="Google Shape;55;p7"/>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63287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56"/>
        <p:cNvGrpSpPr/>
        <p:nvPr/>
      </p:nvGrpSpPr>
      <p:grpSpPr>
        <a:xfrm>
          <a:off x="0" y="0"/>
          <a:ext cx="0" cy="0"/>
          <a:chOff x="0" y="0"/>
          <a:chExt cx="0" cy="0"/>
        </a:xfrm>
      </p:grpSpPr>
      <p:grpSp>
        <p:nvGrpSpPr>
          <p:cNvPr id="57" name="Google Shape;57;p8"/>
          <p:cNvGrpSpPr/>
          <p:nvPr/>
        </p:nvGrpSpPr>
        <p:grpSpPr>
          <a:xfrm>
            <a:off x="10182790" y="1"/>
            <a:ext cx="1602804" cy="6858004"/>
            <a:chOff x="3475252" y="0"/>
            <a:chExt cx="1202103" cy="5143503"/>
          </a:xfrm>
        </p:grpSpPr>
        <p:sp>
          <p:nvSpPr>
            <p:cNvPr id="58" name="Google Shape;58;p8"/>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59" name="Google Shape;59;p8"/>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60" name="Google Shape;60;p8"/>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61" name="Google Shape;61;p8"/>
          <p:cNvSpPr txBox="1">
            <a:spLocks noGrp="1"/>
          </p:cNvSpPr>
          <p:nvPr>
            <p:ph type="title"/>
          </p:nvPr>
        </p:nvSpPr>
        <p:spPr>
          <a:xfrm>
            <a:off x="835600" y="1114667"/>
            <a:ext cx="87056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 name="Google Shape;62;p8"/>
          <p:cNvSpPr txBox="1">
            <a:spLocks noGrp="1"/>
          </p:cNvSpPr>
          <p:nvPr>
            <p:ph type="body" idx="1"/>
          </p:nvPr>
        </p:nvSpPr>
        <p:spPr>
          <a:xfrm>
            <a:off x="835467"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3" name="Google Shape;63;p8"/>
          <p:cNvSpPr txBox="1">
            <a:spLocks noGrp="1"/>
          </p:cNvSpPr>
          <p:nvPr>
            <p:ph type="body" idx="2"/>
          </p:nvPr>
        </p:nvSpPr>
        <p:spPr>
          <a:xfrm>
            <a:off x="3832299"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4" name="Google Shape;64;p8"/>
          <p:cNvSpPr txBox="1">
            <a:spLocks noGrp="1"/>
          </p:cNvSpPr>
          <p:nvPr>
            <p:ph type="body" idx="3"/>
          </p:nvPr>
        </p:nvSpPr>
        <p:spPr>
          <a:xfrm>
            <a:off x="6829131" y="1906867"/>
            <a:ext cx="2712000" cy="4275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65" name="Google Shape;65;p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680598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6"/>
        <p:cNvGrpSpPr/>
        <p:nvPr/>
      </p:nvGrpSpPr>
      <p:grpSpPr>
        <a:xfrm>
          <a:off x="0" y="0"/>
          <a:ext cx="0" cy="0"/>
          <a:chOff x="0" y="0"/>
          <a:chExt cx="0" cy="0"/>
        </a:xfrm>
      </p:grpSpPr>
      <p:sp>
        <p:nvSpPr>
          <p:cNvPr id="67" name="Google Shape;67;p9"/>
          <p:cNvSpPr/>
          <p:nvPr/>
        </p:nvSpPr>
        <p:spPr>
          <a:xfrm>
            <a:off x="8936193" y="9"/>
            <a:ext cx="3255799" cy="6861007"/>
          </a:xfrm>
          <a:custGeom>
            <a:avLst/>
            <a:gdLst/>
            <a:ahLst/>
            <a:cxnLst/>
            <a:rect l="l" t="t" r="r" b="b"/>
            <a:pathLst>
              <a:path w="1196985" h="2522429" extrusionOk="0">
                <a:moveTo>
                  <a:pt x="359680" y="0"/>
                </a:moveTo>
                <a:lnTo>
                  <a:pt x="0" y="2037095"/>
                </a:lnTo>
                <a:lnTo>
                  <a:pt x="263687" y="1931527"/>
                </a:lnTo>
                <a:lnTo>
                  <a:pt x="405224" y="2059283"/>
                </a:lnTo>
                <a:lnTo>
                  <a:pt x="317639" y="2522429"/>
                </a:lnTo>
                <a:lnTo>
                  <a:pt x="1196986" y="2522429"/>
                </a:lnTo>
                <a:lnTo>
                  <a:pt x="1196986" y="0"/>
                </a:lnTo>
                <a:close/>
              </a:path>
            </a:pathLst>
          </a:custGeom>
          <a:solidFill>
            <a:schemeClr val="lt2"/>
          </a:solidFill>
          <a:ln>
            <a:noFill/>
          </a:ln>
        </p:spPr>
        <p:txBody>
          <a:bodyPr spcFirstLastPara="1" wrap="square" lIns="121900" tIns="60933" rIns="121900" bIns="60933"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nvGrpSpPr>
          <p:cNvPr id="68" name="Google Shape;68;p9"/>
          <p:cNvGrpSpPr/>
          <p:nvPr/>
        </p:nvGrpSpPr>
        <p:grpSpPr>
          <a:xfrm>
            <a:off x="8437123" y="1"/>
            <a:ext cx="1602804" cy="6858004"/>
            <a:chOff x="3475252" y="0"/>
            <a:chExt cx="1202103" cy="5143503"/>
          </a:xfrm>
        </p:grpSpPr>
        <p:sp>
          <p:nvSpPr>
            <p:cNvPr id="69" name="Google Shape;69;p9"/>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0" name="Google Shape;70;p9"/>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1" name="Google Shape;71;p9"/>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72" name="Google Shape;72;p9"/>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3" name="Google Shape;73;p9"/>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128814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 Wide">
  <p:cSld name="Title only - Wide">
    <p:spTree>
      <p:nvGrpSpPr>
        <p:cNvPr id="1" name="Shape 74"/>
        <p:cNvGrpSpPr/>
        <p:nvPr/>
      </p:nvGrpSpPr>
      <p:grpSpPr>
        <a:xfrm>
          <a:off x="0" y="0"/>
          <a:ext cx="0" cy="0"/>
          <a:chOff x="0" y="0"/>
          <a:chExt cx="0" cy="0"/>
        </a:xfrm>
      </p:grpSpPr>
      <p:grpSp>
        <p:nvGrpSpPr>
          <p:cNvPr id="75" name="Google Shape;75;p10"/>
          <p:cNvGrpSpPr/>
          <p:nvPr/>
        </p:nvGrpSpPr>
        <p:grpSpPr>
          <a:xfrm>
            <a:off x="10182790" y="1"/>
            <a:ext cx="1602804" cy="6858004"/>
            <a:chOff x="3475252" y="0"/>
            <a:chExt cx="1202103" cy="5143503"/>
          </a:xfrm>
        </p:grpSpPr>
        <p:sp>
          <p:nvSpPr>
            <p:cNvPr id="76" name="Google Shape;76;p10"/>
            <p:cNvSpPr/>
            <p:nvPr/>
          </p:nvSpPr>
          <p:spPr>
            <a:xfrm>
              <a:off x="3475252" y="0"/>
              <a:ext cx="1109160" cy="4303854"/>
            </a:xfrm>
            <a:custGeom>
              <a:avLst/>
              <a:gdLst/>
              <a:ahLst/>
              <a:cxnLst/>
              <a:rect l="l" t="t" r="r" b="b"/>
              <a:pathLst>
                <a:path w="21600" h="21600" extrusionOk="0">
                  <a:moveTo>
                    <a:pt x="14802" y="0"/>
                  </a:moveTo>
                  <a:lnTo>
                    <a:pt x="21600" y="0"/>
                  </a:lnTo>
                  <a:lnTo>
                    <a:pt x="7262" y="20919"/>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7" name="Google Shape;77;p10"/>
            <p:cNvSpPr/>
            <p:nvPr/>
          </p:nvSpPr>
          <p:spPr>
            <a:xfrm>
              <a:off x="4150099" y="4199096"/>
              <a:ext cx="527256" cy="944406"/>
            </a:xfrm>
            <a:custGeom>
              <a:avLst/>
              <a:gdLst/>
              <a:ahLst/>
              <a:cxnLst/>
              <a:rect l="l" t="t" r="r" b="b"/>
              <a:pathLst>
                <a:path w="21600" h="21600" extrusionOk="0">
                  <a:moveTo>
                    <a:pt x="0" y="21600"/>
                  </a:moveTo>
                  <a:lnTo>
                    <a:pt x="6322" y="3115"/>
                  </a:lnTo>
                  <a:lnTo>
                    <a:pt x="21600" y="0"/>
                  </a:lnTo>
                  <a:lnTo>
                    <a:pt x="14283"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sp>
          <p:nvSpPr>
            <p:cNvPr id="78" name="Google Shape;78;p10"/>
            <p:cNvSpPr/>
            <p:nvPr/>
          </p:nvSpPr>
          <p:spPr>
            <a:xfrm>
              <a:off x="3475252" y="3938588"/>
              <a:ext cx="1202040" cy="626238"/>
            </a:xfrm>
            <a:custGeom>
              <a:avLst/>
              <a:gdLst/>
              <a:ahLst/>
              <a:cxnLst/>
              <a:rect l="l" t="t" r="r" b="b"/>
              <a:pathLst>
                <a:path w="21600" h="21600" extrusionOk="0">
                  <a:moveTo>
                    <a:pt x="0" y="12599"/>
                  </a:moveTo>
                  <a:lnTo>
                    <a:pt x="16414" y="0"/>
                  </a:lnTo>
                  <a:lnTo>
                    <a:pt x="21600" y="8985"/>
                  </a:lnTo>
                  <a:lnTo>
                    <a:pt x="5186"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2400" b="0" i="0" u="none" strike="noStrike" cap="none">
                <a:solidFill>
                  <a:srgbClr val="000000"/>
                </a:solidFill>
                <a:latin typeface="Calibri"/>
                <a:ea typeface="Calibri"/>
                <a:cs typeface="Calibri"/>
                <a:sym typeface="Calibri"/>
              </a:endParaRPr>
            </a:p>
          </p:txBody>
        </p:sp>
      </p:grpSp>
      <p:sp>
        <p:nvSpPr>
          <p:cNvPr id="79" name="Google Shape;79;p10"/>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0" name="Google Shape;80;p1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1951170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5600" y="1114667"/>
            <a:ext cx="7034800" cy="528400"/>
          </a:xfrm>
          <a:prstGeom prst="rect">
            <a:avLst/>
          </a:prstGeom>
          <a:noFill/>
          <a:ln>
            <a:noFill/>
          </a:ln>
        </p:spPr>
        <p:txBody>
          <a:bodyPr spcFirstLastPara="1" wrap="square" lIns="0" tIns="0" rIns="0" bIns="0" anchor="b" anchorCtr="0">
            <a:noAutofit/>
          </a:bodyPr>
          <a:lstStyle>
            <a:lvl1pPr lvl="0"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1pPr>
            <a:lvl2pPr lvl="1"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2pPr>
            <a:lvl3pPr lvl="2"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3pPr>
            <a:lvl4pPr lvl="3"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4pPr>
            <a:lvl5pPr lvl="4"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5pPr>
            <a:lvl6pPr lvl="5"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6pPr>
            <a:lvl7pPr lvl="6"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7pPr>
            <a:lvl8pPr lvl="7"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8pPr>
            <a:lvl9pPr lvl="8"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9pPr>
          </a:lstStyle>
          <a:p>
            <a:endParaRPr/>
          </a:p>
        </p:txBody>
      </p:sp>
      <p:sp>
        <p:nvSpPr>
          <p:cNvPr id="7" name="Google Shape;7;p1"/>
          <p:cNvSpPr txBox="1">
            <a:spLocks noGrp="1"/>
          </p:cNvSpPr>
          <p:nvPr>
            <p:ph type="body" idx="1"/>
          </p:nvPr>
        </p:nvSpPr>
        <p:spPr>
          <a:xfrm>
            <a:off x="835600" y="1906864"/>
            <a:ext cx="70348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1pPr>
            <a:lvl2pPr marL="914400" lvl="1" indent="-381000" rtl="0">
              <a:lnSpc>
                <a:spcPct val="115000"/>
              </a:lnSpc>
              <a:spcBef>
                <a:spcPts val="80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2pPr>
            <a:lvl3pPr marL="1371600" lvl="2" indent="-381000" rtl="0">
              <a:lnSpc>
                <a:spcPct val="115000"/>
              </a:lnSpc>
              <a:spcBef>
                <a:spcPts val="80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3pPr>
            <a:lvl4pPr marL="1828800" lvl="3"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4pPr>
            <a:lvl5pPr marL="2286000" lvl="4"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5pPr>
            <a:lvl6pPr marL="2743200" lvl="5"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6pPr>
            <a:lvl7pPr marL="3200400" lvl="6"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7pPr>
            <a:lvl8pPr marL="3657600" lvl="7"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8pPr>
            <a:lvl9pPr marL="4114800" lvl="8" indent="-381000" rtl="0">
              <a:lnSpc>
                <a:spcPct val="115000"/>
              </a:lnSpc>
              <a:spcBef>
                <a:spcPts val="800"/>
              </a:spcBef>
              <a:spcAft>
                <a:spcPts val="800"/>
              </a:spcAft>
              <a:buClr>
                <a:schemeClr val="dk1"/>
              </a:buClr>
              <a:buSzPts val="2400"/>
              <a:buFont typeface="Kulim Park"/>
              <a:buChar char="■"/>
              <a:defRPr sz="2400">
                <a:solidFill>
                  <a:schemeClr val="dk1"/>
                </a:solidFill>
                <a:latin typeface="Kulim Park"/>
                <a:ea typeface="Kulim Park"/>
                <a:cs typeface="Kulim Park"/>
                <a:sym typeface="Kulim Park"/>
              </a:defRPr>
            </a:lvl9pPr>
          </a:lstStyle>
          <a:p>
            <a:endParaRPr/>
          </a:p>
        </p:txBody>
      </p:sp>
      <p:sp>
        <p:nvSpPr>
          <p:cNvPr id="8" name="Google Shape;8;p1"/>
          <p:cNvSpPr txBox="1">
            <a:spLocks noGrp="1"/>
          </p:cNvSpPr>
          <p:nvPr>
            <p:ph type="sldNum" idx="12"/>
          </p:nvPr>
        </p:nvSpPr>
        <p:spPr>
          <a:xfrm>
            <a:off x="11205845" y="6231535"/>
            <a:ext cx="731600" cy="524800"/>
          </a:xfrm>
          <a:prstGeom prst="rect">
            <a:avLst/>
          </a:prstGeom>
          <a:noFill/>
          <a:ln>
            <a:noFill/>
          </a:ln>
        </p:spPr>
        <p:txBody>
          <a:bodyPr spcFirstLastPara="1" wrap="square" lIns="0" tIns="0" rIns="0" bIns="0" anchor="ctr" anchorCtr="0">
            <a:noAutofit/>
          </a:bodyPr>
          <a:lstStyle>
            <a:lvl1pPr lvl="0" algn="r" rtl="0">
              <a:buNone/>
              <a:defRPr sz="1733" b="1">
                <a:solidFill>
                  <a:schemeClr val="accent3"/>
                </a:solidFill>
                <a:latin typeface="Kulim Park"/>
                <a:ea typeface="Kulim Park"/>
                <a:cs typeface="Kulim Park"/>
                <a:sym typeface="Kulim Park"/>
              </a:defRPr>
            </a:lvl1pPr>
            <a:lvl2pPr lvl="1" algn="r" rtl="0">
              <a:buNone/>
              <a:defRPr sz="1733" b="1">
                <a:solidFill>
                  <a:schemeClr val="accent3"/>
                </a:solidFill>
                <a:latin typeface="Kulim Park"/>
                <a:ea typeface="Kulim Park"/>
                <a:cs typeface="Kulim Park"/>
                <a:sym typeface="Kulim Park"/>
              </a:defRPr>
            </a:lvl2pPr>
            <a:lvl3pPr lvl="2" algn="r" rtl="0">
              <a:buNone/>
              <a:defRPr sz="1733" b="1">
                <a:solidFill>
                  <a:schemeClr val="accent3"/>
                </a:solidFill>
                <a:latin typeface="Kulim Park"/>
                <a:ea typeface="Kulim Park"/>
                <a:cs typeface="Kulim Park"/>
                <a:sym typeface="Kulim Park"/>
              </a:defRPr>
            </a:lvl3pPr>
            <a:lvl4pPr lvl="3" algn="r" rtl="0">
              <a:buNone/>
              <a:defRPr sz="1733" b="1">
                <a:solidFill>
                  <a:schemeClr val="accent3"/>
                </a:solidFill>
                <a:latin typeface="Kulim Park"/>
                <a:ea typeface="Kulim Park"/>
                <a:cs typeface="Kulim Park"/>
                <a:sym typeface="Kulim Park"/>
              </a:defRPr>
            </a:lvl4pPr>
            <a:lvl5pPr lvl="4" algn="r" rtl="0">
              <a:buNone/>
              <a:defRPr sz="1733" b="1">
                <a:solidFill>
                  <a:schemeClr val="accent3"/>
                </a:solidFill>
                <a:latin typeface="Kulim Park"/>
                <a:ea typeface="Kulim Park"/>
                <a:cs typeface="Kulim Park"/>
                <a:sym typeface="Kulim Park"/>
              </a:defRPr>
            </a:lvl5pPr>
            <a:lvl6pPr lvl="5" algn="r" rtl="0">
              <a:buNone/>
              <a:defRPr sz="1733" b="1">
                <a:solidFill>
                  <a:schemeClr val="accent3"/>
                </a:solidFill>
                <a:latin typeface="Kulim Park"/>
                <a:ea typeface="Kulim Park"/>
                <a:cs typeface="Kulim Park"/>
                <a:sym typeface="Kulim Park"/>
              </a:defRPr>
            </a:lvl6pPr>
            <a:lvl7pPr lvl="6" algn="r" rtl="0">
              <a:buNone/>
              <a:defRPr sz="1733" b="1">
                <a:solidFill>
                  <a:schemeClr val="accent3"/>
                </a:solidFill>
                <a:latin typeface="Kulim Park"/>
                <a:ea typeface="Kulim Park"/>
                <a:cs typeface="Kulim Park"/>
                <a:sym typeface="Kulim Park"/>
              </a:defRPr>
            </a:lvl7pPr>
            <a:lvl8pPr lvl="7" algn="r" rtl="0">
              <a:buNone/>
              <a:defRPr sz="1733" b="1">
                <a:solidFill>
                  <a:schemeClr val="accent3"/>
                </a:solidFill>
                <a:latin typeface="Kulim Park"/>
                <a:ea typeface="Kulim Park"/>
                <a:cs typeface="Kulim Park"/>
                <a:sym typeface="Kulim Park"/>
              </a:defRPr>
            </a:lvl8pPr>
            <a:lvl9pPr lvl="8" algn="r" rtl="0">
              <a:buNone/>
              <a:defRPr sz="1733" b="1">
                <a:solidFill>
                  <a:schemeClr val="accent3"/>
                </a:solidFill>
                <a:latin typeface="Kulim Park"/>
                <a:ea typeface="Kulim Park"/>
                <a:cs typeface="Kulim Park"/>
                <a:sym typeface="Kulim Park"/>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33085208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5600" y="1114667"/>
            <a:ext cx="7034800" cy="528400"/>
          </a:xfrm>
          <a:prstGeom prst="rect">
            <a:avLst/>
          </a:prstGeom>
          <a:noFill/>
          <a:ln>
            <a:noFill/>
          </a:ln>
        </p:spPr>
        <p:txBody>
          <a:bodyPr spcFirstLastPara="1" wrap="square" lIns="0" tIns="0" rIns="0" bIns="0" anchor="b" anchorCtr="0">
            <a:noAutofit/>
          </a:bodyPr>
          <a:lstStyle>
            <a:lvl1pPr lvl="0"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1pPr>
            <a:lvl2pPr lvl="1"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2pPr>
            <a:lvl3pPr lvl="2"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3pPr>
            <a:lvl4pPr lvl="3"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4pPr>
            <a:lvl5pPr lvl="4"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5pPr>
            <a:lvl6pPr lvl="5"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6pPr>
            <a:lvl7pPr lvl="6"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7pPr>
            <a:lvl8pPr lvl="7"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8pPr>
            <a:lvl9pPr lvl="8" rtl="0">
              <a:lnSpc>
                <a:spcPct val="80000"/>
              </a:lnSpc>
              <a:spcBef>
                <a:spcPts val="0"/>
              </a:spcBef>
              <a:spcAft>
                <a:spcPts val="0"/>
              </a:spcAft>
              <a:buClr>
                <a:schemeClr val="accent3"/>
              </a:buClr>
              <a:buSzPts val="3200"/>
              <a:buFont typeface="Kulim Park"/>
              <a:buNone/>
              <a:defRPr sz="3200" b="1">
                <a:solidFill>
                  <a:schemeClr val="accent3"/>
                </a:solidFill>
                <a:latin typeface="Kulim Park"/>
                <a:ea typeface="Kulim Park"/>
                <a:cs typeface="Kulim Park"/>
                <a:sym typeface="Kulim Park"/>
              </a:defRPr>
            </a:lvl9pPr>
          </a:lstStyle>
          <a:p>
            <a:endParaRPr/>
          </a:p>
        </p:txBody>
      </p:sp>
      <p:sp>
        <p:nvSpPr>
          <p:cNvPr id="7" name="Google Shape;7;p1"/>
          <p:cNvSpPr txBox="1">
            <a:spLocks noGrp="1"/>
          </p:cNvSpPr>
          <p:nvPr>
            <p:ph type="body" idx="1"/>
          </p:nvPr>
        </p:nvSpPr>
        <p:spPr>
          <a:xfrm>
            <a:off x="835600" y="1906864"/>
            <a:ext cx="70348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1pPr>
            <a:lvl2pPr marL="914400" lvl="1" indent="-381000" rtl="0">
              <a:lnSpc>
                <a:spcPct val="115000"/>
              </a:lnSpc>
              <a:spcBef>
                <a:spcPts val="80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2pPr>
            <a:lvl3pPr marL="1371600" lvl="2" indent="-381000" rtl="0">
              <a:lnSpc>
                <a:spcPct val="115000"/>
              </a:lnSpc>
              <a:spcBef>
                <a:spcPts val="800"/>
              </a:spcBef>
              <a:spcAft>
                <a:spcPts val="0"/>
              </a:spcAft>
              <a:buClr>
                <a:schemeClr val="accent1"/>
              </a:buClr>
              <a:buSzPts val="2400"/>
              <a:buFont typeface="Kulim Park"/>
              <a:buChar char="■"/>
              <a:defRPr sz="2400">
                <a:solidFill>
                  <a:schemeClr val="dk1"/>
                </a:solidFill>
                <a:latin typeface="Kulim Park"/>
                <a:ea typeface="Kulim Park"/>
                <a:cs typeface="Kulim Park"/>
                <a:sym typeface="Kulim Park"/>
              </a:defRPr>
            </a:lvl3pPr>
            <a:lvl4pPr marL="1828800" lvl="3"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4pPr>
            <a:lvl5pPr marL="2286000" lvl="4"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5pPr>
            <a:lvl6pPr marL="2743200" lvl="5"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6pPr>
            <a:lvl7pPr marL="3200400" lvl="6"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7pPr>
            <a:lvl8pPr marL="3657600" lvl="7" indent="-381000" rtl="0">
              <a:lnSpc>
                <a:spcPct val="115000"/>
              </a:lnSpc>
              <a:spcBef>
                <a:spcPts val="800"/>
              </a:spcBef>
              <a:spcAft>
                <a:spcPts val="0"/>
              </a:spcAft>
              <a:buClr>
                <a:schemeClr val="dk1"/>
              </a:buClr>
              <a:buSzPts val="2400"/>
              <a:buFont typeface="Kulim Park"/>
              <a:buChar char="○"/>
              <a:defRPr sz="2400">
                <a:solidFill>
                  <a:schemeClr val="dk1"/>
                </a:solidFill>
                <a:latin typeface="Kulim Park"/>
                <a:ea typeface="Kulim Park"/>
                <a:cs typeface="Kulim Park"/>
                <a:sym typeface="Kulim Park"/>
              </a:defRPr>
            </a:lvl8pPr>
            <a:lvl9pPr marL="4114800" lvl="8" indent="-381000" rtl="0">
              <a:lnSpc>
                <a:spcPct val="115000"/>
              </a:lnSpc>
              <a:spcBef>
                <a:spcPts val="800"/>
              </a:spcBef>
              <a:spcAft>
                <a:spcPts val="800"/>
              </a:spcAft>
              <a:buClr>
                <a:schemeClr val="dk1"/>
              </a:buClr>
              <a:buSzPts val="2400"/>
              <a:buFont typeface="Kulim Park"/>
              <a:buChar char="■"/>
              <a:defRPr sz="2400">
                <a:solidFill>
                  <a:schemeClr val="dk1"/>
                </a:solidFill>
                <a:latin typeface="Kulim Park"/>
                <a:ea typeface="Kulim Park"/>
                <a:cs typeface="Kulim Park"/>
                <a:sym typeface="Kulim Park"/>
              </a:defRPr>
            </a:lvl9pPr>
          </a:lstStyle>
          <a:p>
            <a:endParaRPr/>
          </a:p>
        </p:txBody>
      </p:sp>
      <p:sp>
        <p:nvSpPr>
          <p:cNvPr id="8" name="Google Shape;8;p1"/>
          <p:cNvSpPr txBox="1">
            <a:spLocks noGrp="1"/>
          </p:cNvSpPr>
          <p:nvPr>
            <p:ph type="sldNum" idx="12"/>
          </p:nvPr>
        </p:nvSpPr>
        <p:spPr>
          <a:xfrm>
            <a:off x="11205845" y="6231535"/>
            <a:ext cx="731600" cy="524800"/>
          </a:xfrm>
          <a:prstGeom prst="rect">
            <a:avLst/>
          </a:prstGeom>
          <a:noFill/>
          <a:ln>
            <a:noFill/>
          </a:ln>
        </p:spPr>
        <p:txBody>
          <a:bodyPr spcFirstLastPara="1" wrap="square" lIns="0" tIns="0" rIns="0" bIns="0" anchor="ctr" anchorCtr="0">
            <a:noAutofit/>
          </a:bodyPr>
          <a:lstStyle>
            <a:lvl1pPr lvl="0" algn="r" rtl="0">
              <a:buNone/>
              <a:defRPr sz="1733" b="1">
                <a:solidFill>
                  <a:schemeClr val="accent3"/>
                </a:solidFill>
                <a:latin typeface="Kulim Park"/>
                <a:ea typeface="Kulim Park"/>
                <a:cs typeface="Kulim Park"/>
                <a:sym typeface="Kulim Park"/>
              </a:defRPr>
            </a:lvl1pPr>
            <a:lvl2pPr lvl="1" algn="r" rtl="0">
              <a:buNone/>
              <a:defRPr sz="1733" b="1">
                <a:solidFill>
                  <a:schemeClr val="accent3"/>
                </a:solidFill>
                <a:latin typeface="Kulim Park"/>
                <a:ea typeface="Kulim Park"/>
                <a:cs typeface="Kulim Park"/>
                <a:sym typeface="Kulim Park"/>
              </a:defRPr>
            </a:lvl2pPr>
            <a:lvl3pPr lvl="2" algn="r" rtl="0">
              <a:buNone/>
              <a:defRPr sz="1733" b="1">
                <a:solidFill>
                  <a:schemeClr val="accent3"/>
                </a:solidFill>
                <a:latin typeface="Kulim Park"/>
                <a:ea typeface="Kulim Park"/>
                <a:cs typeface="Kulim Park"/>
                <a:sym typeface="Kulim Park"/>
              </a:defRPr>
            </a:lvl3pPr>
            <a:lvl4pPr lvl="3" algn="r" rtl="0">
              <a:buNone/>
              <a:defRPr sz="1733" b="1">
                <a:solidFill>
                  <a:schemeClr val="accent3"/>
                </a:solidFill>
                <a:latin typeface="Kulim Park"/>
                <a:ea typeface="Kulim Park"/>
                <a:cs typeface="Kulim Park"/>
                <a:sym typeface="Kulim Park"/>
              </a:defRPr>
            </a:lvl4pPr>
            <a:lvl5pPr lvl="4" algn="r" rtl="0">
              <a:buNone/>
              <a:defRPr sz="1733" b="1">
                <a:solidFill>
                  <a:schemeClr val="accent3"/>
                </a:solidFill>
                <a:latin typeface="Kulim Park"/>
                <a:ea typeface="Kulim Park"/>
                <a:cs typeface="Kulim Park"/>
                <a:sym typeface="Kulim Park"/>
              </a:defRPr>
            </a:lvl5pPr>
            <a:lvl6pPr lvl="5" algn="r" rtl="0">
              <a:buNone/>
              <a:defRPr sz="1733" b="1">
                <a:solidFill>
                  <a:schemeClr val="accent3"/>
                </a:solidFill>
                <a:latin typeface="Kulim Park"/>
                <a:ea typeface="Kulim Park"/>
                <a:cs typeface="Kulim Park"/>
                <a:sym typeface="Kulim Park"/>
              </a:defRPr>
            </a:lvl6pPr>
            <a:lvl7pPr lvl="6" algn="r" rtl="0">
              <a:buNone/>
              <a:defRPr sz="1733" b="1">
                <a:solidFill>
                  <a:schemeClr val="accent3"/>
                </a:solidFill>
                <a:latin typeface="Kulim Park"/>
                <a:ea typeface="Kulim Park"/>
                <a:cs typeface="Kulim Park"/>
                <a:sym typeface="Kulim Park"/>
              </a:defRPr>
            </a:lvl7pPr>
            <a:lvl8pPr lvl="7" algn="r" rtl="0">
              <a:buNone/>
              <a:defRPr sz="1733" b="1">
                <a:solidFill>
                  <a:schemeClr val="accent3"/>
                </a:solidFill>
                <a:latin typeface="Kulim Park"/>
                <a:ea typeface="Kulim Park"/>
                <a:cs typeface="Kulim Park"/>
                <a:sym typeface="Kulim Park"/>
              </a:defRPr>
            </a:lvl8pPr>
            <a:lvl9pPr lvl="8" algn="r" rtl="0">
              <a:buNone/>
              <a:defRPr sz="1733" b="1">
                <a:solidFill>
                  <a:schemeClr val="accent3"/>
                </a:solidFill>
                <a:latin typeface="Kulim Park"/>
                <a:ea typeface="Kulim Park"/>
                <a:cs typeface="Kulim Park"/>
                <a:sym typeface="Kulim Park"/>
              </a:defRPr>
            </a:lvl9pPr>
          </a:lstStyle>
          <a:p>
            <a:fld id="{00000000-1234-1234-1234-123412341234}" type="slidenum">
              <a:rPr lang="fr-CA" smtClean="0"/>
              <a:pPr/>
              <a:t>‹N°›</a:t>
            </a:fld>
            <a:endParaRPr lang="fr-CA"/>
          </a:p>
        </p:txBody>
      </p:sp>
    </p:spTree>
    <p:extLst>
      <p:ext uri="{BB962C8B-B14F-4D97-AF65-F5344CB8AC3E}">
        <p14:creationId xmlns:p14="http://schemas.microsoft.com/office/powerpoint/2010/main" val="2115181814"/>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28.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1.xml"/><Relationship Id="rId5" Type="http://schemas.openxmlformats.org/officeDocument/2006/relationships/image" Target="../media/image34.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1.jpg"/><Relationship Id="rId7"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1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41.emf"/></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1.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11.xml"/><Relationship Id="rId5" Type="http://schemas.openxmlformats.org/officeDocument/2006/relationships/image" Target="../media/image46.png"/><Relationship Id="rId4" Type="http://schemas.openxmlformats.org/officeDocument/2006/relationships/image" Target="../media/image45.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47.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notesSlide" Target="../notesSlides/notesSlide28.xml"/><Relationship Id="rId1" Type="http://schemas.openxmlformats.org/officeDocument/2006/relationships/slideLayout" Target="../slideLayouts/slideLayout23.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
        <p:cNvGrpSpPr/>
        <p:nvPr/>
      </p:nvGrpSpPr>
      <p:grpSpPr>
        <a:xfrm>
          <a:off x="0" y="0"/>
          <a:ext cx="0" cy="0"/>
          <a:chOff x="0" y="0"/>
          <a:chExt cx="0" cy="0"/>
        </a:xfrm>
      </p:grpSpPr>
      <p:pic>
        <p:nvPicPr>
          <p:cNvPr id="105" name="Google Shape;105;p14"/>
          <p:cNvPicPr preferRelativeResize="0"/>
          <p:nvPr/>
        </p:nvPicPr>
        <p:blipFill>
          <a:blip r:embed="rId3"/>
          <a:srcRect l="27594" r="27594"/>
          <a:stretch/>
        </p:blipFill>
        <p:spPr>
          <a:xfrm>
            <a:off x="-22281" y="0"/>
            <a:ext cx="5463360" cy="6858000"/>
          </a:xfrm>
          <a:custGeom>
            <a:avLst/>
            <a:gdLst/>
            <a:ahLst/>
            <a:cxnLst/>
            <a:rect l="l" t="t" r="r" b="b"/>
            <a:pathLst>
              <a:path w="21600" h="21600" extrusionOk="0">
                <a:moveTo>
                  <a:pt x="0" y="0"/>
                </a:moveTo>
                <a:lnTo>
                  <a:pt x="0" y="21600"/>
                </a:lnTo>
                <a:lnTo>
                  <a:pt x="20218" y="21600"/>
                </a:lnTo>
                <a:lnTo>
                  <a:pt x="21600" y="15354"/>
                </a:lnTo>
                <a:lnTo>
                  <a:pt x="16966" y="16698"/>
                </a:lnTo>
                <a:lnTo>
                  <a:pt x="14603" y="14996"/>
                </a:lnTo>
                <a:lnTo>
                  <a:pt x="14607" y="14994"/>
                </a:lnTo>
                <a:lnTo>
                  <a:pt x="17925" y="0"/>
                </a:lnTo>
                <a:lnTo>
                  <a:pt x="0" y="0"/>
                </a:lnTo>
                <a:close/>
              </a:path>
            </a:pathLst>
          </a:custGeom>
          <a:noFill/>
          <a:ln>
            <a:noFill/>
          </a:ln>
        </p:spPr>
      </p:pic>
      <p:sp>
        <p:nvSpPr>
          <p:cNvPr id="104" name="Google Shape;104;p14"/>
          <p:cNvSpPr txBox="1">
            <a:spLocks noGrp="1"/>
          </p:cNvSpPr>
          <p:nvPr>
            <p:ph type="ctrTitle"/>
          </p:nvPr>
        </p:nvSpPr>
        <p:spPr>
          <a:xfrm>
            <a:off x="5870267" y="433181"/>
            <a:ext cx="5466000" cy="3547723"/>
          </a:xfrm>
          <a:prstGeom prst="rect">
            <a:avLst/>
          </a:prstGeom>
        </p:spPr>
        <p:txBody>
          <a:bodyPr spcFirstLastPara="1" wrap="square" lIns="0" tIns="0" rIns="0" bIns="0" anchor="t" anchorCtr="0">
            <a:noAutofit/>
          </a:bodyPr>
          <a:lstStyle/>
          <a:p>
            <a:r>
              <a:rPr lang="fr-CA" sz="6400" dirty="0">
                <a:latin typeface="Calibri" panose="020F0502020204030204" pitchFamily="34" charset="0"/>
                <a:ea typeface="Calibri" panose="020F0502020204030204" pitchFamily="34" charset="0"/>
                <a:cs typeface="Times New Roman" panose="02020603050405020304" pitchFamily="18" charset="0"/>
              </a:rPr>
              <a:t>Projet de valorisation de données</a:t>
            </a:r>
            <a:br>
              <a:rPr lang="en-US" sz="6400" dirty="0">
                <a:latin typeface="Calibri" panose="020F0502020204030204" pitchFamily="34" charset="0"/>
                <a:ea typeface="Calibri" panose="020F0502020204030204" pitchFamily="34" charset="0"/>
                <a:cs typeface="Times New Roman" panose="02020603050405020304" pitchFamily="18" charset="0"/>
              </a:rPr>
            </a:br>
            <a:r>
              <a:rPr lang="fr-CA" sz="6400" dirty="0">
                <a:latin typeface="Calibri" panose="020F0502020204030204" pitchFamily="34" charset="0"/>
                <a:ea typeface="Calibri" panose="020F0502020204030204" pitchFamily="34" charset="0"/>
                <a:cs typeface="Times New Roman" panose="02020603050405020304" pitchFamily="18" charset="0"/>
              </a:rPr>
              <a:t>420-J44-RO</a:t>
            </a:r>
            <a:br>
              <a:rPr lang="fr-CA" sz="6400" dirty="0">
                <a:latin typeface="Calibri" panose="020F0502020204030204" pitchFamily="34" charset="0"/>
                <a:ea typeface="Calibri" panose="020F0502020204030204" pitchFamily="34" charset="0"/>
                <a:cs typeface="Times New Roman" panose="02020603050405020304" pitchFamily="18" charset="0"/>
              </a:rPr>
            </a:br>
            <a:endParaRPr sz="6400" dirty="0"/>
          </a:p>
        </p:txBody>
      </p:sp>
      <p:sp>
        <p:nvSpPr>
          <p:cNvPr id="2" name="ZoneTexte 1">
            <a:extLst>
              <a:ext uri="{FF2B5EF4-FFF2-40B4-BE49-F238E27FC236}">
                <a16:creationId xmlns:a16="http://schemas.microsoft.com/office/drawing/2014/main" id="{155F4A90-1F44-44A5-B5DE-5ADCBD40D7EA}"/>
              </a:ext>
            </a:extLst>
          </p:cNvPr>
          <p:cNvSpPr txBox="1"/>
          <p:nvPr/>
        </p:nvSpPr>
        <p:spPr>
          <a:xfrm>
            <a:off x="6728643" y="3511503"/>
            <a:ext cx="5976831" cy="1077026"/>
          </a:xfrm>
          <a:prstGeom prst="rect">
            <a:avLst/>
          </a:prstGeom>
          <a:noFill/>
        </p:spPr>
        <p:txBody>
          <a:bodyPr wrap="square" rtlCol="0">
            <a:spAutoFit/>
          </a:bodyPr>
          <a:lstStyle/>
          <a:p>
            <a:pPr defTabSz="1219170">
              <a:buClr>
                <a:srgbClr val="000000"/>
              </a:buClr>
            </a:pPr>
            <a:r>
              <a:rPr lang="fr-CA" sz="2133" kern="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t> </a:t>
            </a:r>
            <a:br>
              <a:rPr lang="en-US" sz="2133" kern="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2133"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ÉVALUATION FIN SESSION</a:t>
            </a:r>
            <a:r>
              <a:rPr lang="en-US" sz="2133"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 </a:t>
            </a:r>
            <a:r>
              <a:rPr lang="fr-CA" sz="2133"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Walmart</a:t>
            </a:r>
            <a:br>
              <a:rPr lang="en-US" sz="2133" kern="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2133" kern="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t> </a:t>
            </a:r>
            <a:endParaRPr lang="fr-CA" sz="2133" kern="0" dirty="0">
              <a:solidFill>
                <a:srgbClr val="000000"/>
              </a:solidFill>
              <a:latin typeface="Arial"/>
              <a:cs typeface="Arial"/>
              <a:sym typeface="Arial"/>
            </a:endParaRPr>
          </a:p>
        </p:txBody>
      </p:sp>
      <p:sp>
        <p:nvSpPr>
          <p:cNvPr id="3" name="ZoneTexte 2">
            <a:extLst>
              <a:ext uri="{FF2B5EF4-FFF2-40B4-BE49-F238E27FC236}">
                <a16:creationId xmlns:a16="http://schemas.microsoft.com/office/drawing/2014/main" id="{786AABF4-26FD-4717-8836-04A25313606E}"/>
              </a:ext>
            </a:extLst>
          </p:cNvPr>
          <p:cNvSpPr txBox="1"/>
          <p:nvPr/>
        </p:nvSpPr>
        <p:spPr>
          <a:xfrm>
            <a:off x="9405258" y="4819473"/>
            <a:ext cx="2786743" cy="2103589"/>
          </a:xfrm>
          <a:prstGeom prst="rect">
            <a:avLst/>
          </a:prstGeom>
          <a:noFill/>
        </p:spPr>
        <p:txBody>
          <a:bodyPr wrap="square" rtlCol="0">
            <a:spAutoFit/>
          </a:bodyPr>
          <a:lstStyle/>
          <a:p>
            <a:pPr defTabSz="1219170">
              <a:buClr>
                <a:srgbClr val="000000"/>
              </a:buClr>
            </a:pPr>
            <a:r>
              <a:rPr lang="fr-CA" sz="1867" b="1" i="1" kern="0" dirty="0">
                <a:solidFill>
                  <a:srgbClr val="FEC200"/>
                </a:solidFill>
                <a:latin typeface="Calibri" panose="020F0502020204030204" pitchFamily="34" charset="0"/>
                <a:ea typeface="Calibri" panose="020F0502020204030204" pitchFamily="34" charset="0"/>
                <a:cs typeface="Times New Roman" panose="02020603050405020304" pitchFamily="18" charset="0"/>
                <a:sym typeface="Arial"/>
              </a:rPr>
              <a:t>Présentés par</a:t>
            </a:r>
            <a:br>
              <a:rPr lang="en-US" sz="1867"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1867"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 </a:t>
            </a:r>
            <a:br>
              <a:rPr lang="en-US" sz="1867"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1867"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Ali Naim</a:t>
            </a:r>
            <a:br>
              <a:rPr lang="en-US" sz="1867"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1867"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De Kinder Frédérick</a:t>
            </a:r>
            <a:br>
              <a:rPr lang="en-US" sz="1867"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1867"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Hettal Mohand Ameziane</a:t>
            </a:r>
            <a:br>
              <a:rPr lang="en-US" sz="1867"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br>
            <a:r>
              <a:rPr lang="fr-CA" sz="1867"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Hseini Anass</a:t>
            </a:r>
            <a:br>
              <a:rPr lang="en-US" sz="1867" kern="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br>
            <a:endParaRPr lang="fr-CA" sz="1867" kern="0" dirty="0">
              <a:solidFill>
                <a:srgbClr val="000000"/>
              </a:solidFill>
              <a:latin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Google Shape;128;p17"/>
          <p:cNvSpPr txBox="1">
            <a:spLocks noGrp="1"/>
          </p:cNvSpPr>
          <p:nvPr>
            <p:ph type="ctrTitle"/>
          </p:nvPr>
        </p:nvSpPr>
        <p:spPr>
          <a:xfrm>
            <a:off x="301437" y="323768"/>
            <a:ext cx="6633090" cy="1159679"/>
          </a:xfrm>
          <a:prstGeom prst="rect">
            <a:avLst/>
          </a:prstGeom>
        </p:spPr>
        <p:txBody>
          <a:bodyPr spcFirstLastPara="1" wrap="square" lIns="0" tIns="0" rIns="0" bIns="0" anchor="b" anchorCtr="0">
            <a:noAutofit/>
          </a:bodyPr>
          <a:lstStyle/>
          <a:p>
            <a:r>
              <a:rPr kumimoji="0" lang="fr-CA" sz="4800" b="1" i="0" u="none" strike="noStrike" kern="1200" cap="none" spc="0" normalizeH="0" baseline="0" noProof="0" dirty="0">
                <a:ln>
                  <a:noFill/>
                </a:ln>
                <a:solidFill>
                  <a:srgbClr val="FDBB30"/>
                </a:solidFill>
                <a:effectLst/>
                <a:uLnTx/>
                <a:uFillTx/>
                <a:latin typeface="Calibri" panose="020F0502020204030204" pitchFamily="34" charset="0"/>
                <a:ea typeface="Calibri" panose="020F0502020204030204" pitchFamily="34" charset="0"/>
                <a:cs typeface="Times New Roman" panose="02020603050405020304" pitchFamily="18" charset="0"/>
              </a:rPr>
              <a:t>III. </a:t>
            </a:r>
            <a:r>
              <a:rPr kumimoji="0" lang="fr-CA" sz="4800" b="1" i="0" u="none" strike="noStrike" kern="1200" cap="none" spc="0" normalizeH="0" baseline="0" noProof="0" dirty="0">
                <a:ln>
                  <a:noFill/>
                </a:ln>
                <a:solidFill>
                  <a:srgbClr val="007DC6"/>
                </a:solidFill>
                <a:effectLst/>
                <a:uLnTx/>
                <a:uFillTx/>
                <a:latin typeface="Calibri" panose="020F0502020204030204" pitchFamily="34" charset="0"/>
                <a:ea typeface="Calibri" panose="020F0502020204030204" pitchFamily="34" charset="0"/>
                <a:cs typeface="Times New Roman" panose="02020603050405020304" pitchFamily="18" charset="0"/>
              </a:rPr>
              <a:t>Description du jeu de donnée (suite)</a:t>
            </a:r>
            <a:endParaRPr sz="4800" dirty="0">
              <a:solidFill>
                <a:srgbClr val="007DC6"/>
              </a:solidFill>
            </a:endParaRPr>
          </a:p>
        </p:txBody>
      </p:sp>
      <p:sp>
        <p:nvSpPr>
          <p:cNvPr id="129" name="Google Shape;129;p17"/>
          <p:cNvSpPr txBox="1">
            <a:spLocks noGrp="1"/>
          </p:cNvSpPr>
          <p:nvPr>
            <p:ph type="subTitle" idx="1"/>
          </p:nvPr>
        </p:nvSpPr>
        <p:spPr>
          <a:xfrm>
            <a:off x="391700" y="1572862"/>
            <a:ext cx="7147196" cy="4145082"/>
          </a:xfrm>
          <a:prstGeom prst="rect">
            <a:avLst/>
          </a:prstGeom>
        </p:spPr>
        <p:txBody>
          <a:bodyPr spcFirstLastPara="1" wrap="square" lIns="0" tIns="0" rIns="0" bIns="0" anchor="t" anchorCtr="0">
            <a:noAutofit/>
          </a:bodyPr>
          <a:lstStyle/>
          <a:p>
            <a:r>
              <a:rPr lang="fr-CA" sz="1800" b="1" i="1" dirty="0">
                <a:effectLst/>
                <a:latin typeface="Calibri" panose="020F0502020204030204" pitchFamily="34" charset="0"/>
                <a:ea typeface="Calibri" panose="020F0502020204030204" pitchFamily="34" charset="0"/>
                <a:cs typeface="Times New Roman" panose="02020603050405020304" pitchFamily="18" charset="0"/>
              </a:rPr>
              <a:t>features.csv </a:t>
            </a:r>
            <a:r>
              <a:rPr lang="fr-CA" sz="1400" b="1" i="1" dirty="0">
                <a:effectLst/>
                <a:latin typeface="Calibri" panose="020F0502020204030204" pitchFamily="34" charset="0"/>
                <a:ea typeface="Calibri" panose="020F0502020204030204" pitchFamily="34" charset="0"/>
                <a:cs typeface="Times New Roman" panose="02020603050405020304" pitchFamily="18" charset="0"/>
              </a:rPr>
              <a:t>: </a:t>
            </a:r>
            <a:r>
              <a:rPr lang="fr-CA" sz="1400" dirty="0">
                <a:effectLst/>
                <a:latin typeface="Calibri" panose="020F0502020204030204" pitchFamily="34" charset="0"/>
                <a:ea typeface="Calibri" panose="020F0502020204030204" pitchFamily="34" charset="0"/>
                <a:cs typeface="Times New Roman" panose="02020603050405020304" pitchFamily="18" charset="0"/>
              </a:rPr>
              <a:t>Ce fichier contient des données supplémentaires relatives au magasin, au service et à l'activité régionale pour les dates données. Il contient les champs suivants :</a:t>
            </a:r>
            <a:r>
              <a:rPr lang="fr-FR" sz="1400" dirty="0"/>
              <a:t>	</a:t>
            </a:r>
          </a:p>
          <a:p>
            <a:r>
              <a:rPr lang="fr-FR" sz="1400" dirty="0"/>
              <a:t>	</a:t>
            </a:r>
            <a:r>
              <a:rPr lang="fr-FR" sz="1400" b="1" dirty="0"/>
              <a:t>Store</a:t>
            </a:r>
            <a:r>
              <a:rPr lang="fr-FR" sz="1400" dirty="0"/>
              <a:t> : le numéro du magasin</a:t>
            </a:r>
          </a:p>
          <a:p>
            <a:r>
              <a:rPr lang="fr-FR" sz="1400" dirty="0"/>
              <a:t>	</a:t>
            </a:r>
            <a:r>
              <a:rPr lang="fr-FR" sz="1400" b="1" dirty="0"/>
              <a:t>Date</a:t>
            </a:r>
            <a:r>
              <a:rPr lang="fr-FR" sz="1400" dirty="0"/>
              <a:t> : la semaine</a:t>
            </a:r>
          </a:p>
          <a:p>
            <a:r>
              <a:rPr lang="fr-FR" sz="1400" dirty="0"/>
              <a:t>	</a:t>
            </a:r>
            <a:r>
              <a:rPr lang="fr-FR" sz="1400" b="1" dirty="0" err="1"/>
              <a:t>Temperature</a:t>
            </a:r>
            <a:r>
              <a:rPr lang="fr-FR" sz="1400" dirty="0"/>
              <a:t> : température moyenne dans la région</a:t>
            </a:r>
          </a:p>
          <a:p>
            <a:r>
              <a:rPr lang="fr-FR" sz="1400" dirty="0"/>
              <a:t>	</a:t>
            </a:r>
            <a:r>
              <a:rPr lang="fr-FR" sz="1400" b="1" dirty="0" err="1"/>
              <a:t>Fuel</a:t>
            </a:r>
            <a:r>
              <a:rPr lang="fr-FR" sz="1400" dirty="0" err="1"/>
              <a:t>_Price</a:t>
            </a:r>
            <a:r>
              <a:rPr lang="fr-FR" sz="1400" dirty="0"/>
              <a:t> : coût du carburant dans la région</a:t>
            </a:r>
          </a:p>
          <a:p>
            <a:r>
              <a:rPr lang="fr-FR" sz="1400" dirty="0"/>
              <a:t>	</a:t>
            </a:r>
            <a:r>
              <a:rPr lang="fr-FR" sz="1400" b="1" dirty="0"/>
              <a:t>MarkDown1-5</a:t>
            </a:r>
            <a:r>
              <a:rPr lang="fr-FR" sz="1400" dirty="0"/>
              <a:t> : les promotions(spéciaux). Les données ne sont disponibles qu'après novembre 2011 et ne sont pas disponibles pour tous les magasins. </a:t>
            </a:r>
          </a:p>
          <a:p>
            <a:r>
              <a:rPr lang="fr-FR" sz="1400" dirty="0"/>
              <a:t>	</a:t>
            </a:r>
            <a:r>
              <a:rPr lang="fr-FR" sz="1400" b="1" dirty="0"/>
              <a:t>CIP</a:t>
            </a:r>
            <a:r>
              <a:rPr lang="fr-FR" sz="1400" dirty="0"/>
              <a:t> : l'indice des prix à la consommation</a:t>
            </a:r>
          </a:p>
          <a:p>
            <a:r>
              <a:rPr lang="fr-FR" sz="1400" dirty="0"/>
              <a:t>	</a:t>
            </a:r>
            <a:r>
              <a:rPr lang="fr-FR" sz="1400" b="1" dirty="0" err="1"/>
              <a:t>Unemployment</a:t>
            </a:r>
            <a:r>
              <a:rPr lang="fr-FR" sz="1400" dirty="0"/>
              <a:t> :  le taux de chômage</a:t>
            </a:r>
          </a:p>
          <a:p>
            <a:r>
              <a:rPr lang="fr-FR" sz="1400" dirty="0"/>
              <a:t>	</a:t>
            </a:r>
            <a:r>
              <a:rPr lang="fr-FR" sz="1400" b="1" dirty="0" err="1"/>
              <a:t>IsHoliday</a:t>
            </a:r>
            <a:r>
              <a:rPr lang="fr-FR" sz="1400" dirty="0"/>
              <a:t> : les semaines fériées</a:t>
            </a:r>
          </a:p>
        </p:txBody>
      </p:sp>
      <p:pic>
        <p:nvPicPr>
          <p:cNvPr id="130" name="Google Shape;130;p17"/>
          <p:cNvPicPr preferRelativeResize="0"/>
          <p:nvPr/>
        </p:nvPicPr>
        <p:blipFill>
          <a:blip r:embed="rId3">
            <a:extLst>
              <a:ext uri="{28A0092B-C50C-407E-A947-70E740481C1C}">
                <a14:useLocalDpi xmlns:a14="http://schemas.microsoft.com/office/drawing/2010/main" val="0"/>
              </a:ext>
            </a:extLst>
          </a:blip>
          <a:srcRect l="27919" r="27919"/>
          <a:stretch/>
        </p:blipFill>
        <p:spPr>
          <a:xfrm>
            <a:off x="9331368" y="0"/>
            <a:ext cx="2860632" cy="6858000"/>
          </a:xfrm>
          <a:custGeom>
            <a:avLst/>
            <a:gdLst/>
            <a:ahLst/>
            <a:cxnLst/>
            <a:rect l="l" t="t" r="r" b="b"/>
            <a:pathLst>
              <a:path w="21600" h="21600" extrusionOk="0">
                <a:moveTo>
                  <a:pt x="5963" y="0"/>
                </a:moveTo>
                <a:lnTo>
                  <a:pt x="0" y="14108"/>
                </a:lnTo>
                <a:lnTo>
                  <a:pt x="8840" y="12766"/>
                </a:lnTo>
                <a:lnTo>
                  <a:pt x="13359" y="14468"/>
                </a:lnTo>
                <a:lnTo>
                  <a:pt x="10342" y="21600"/>
                </a:lnTo>
                <a:lnTo>
                  <a:pt x="21600" y="21600"/>
                </a:lnTo>
                <a:lnTo>
                  <a:pt x="21600" y="0"/>
                </a:lnTo>
                <a:lnTo>
                  <a:pt x="5963" y="0"/>
                </a:lnTo>
                <a:close/>
              </a:path>
            </a:pathLst>
          </a:custGeom>
          <a:noFill/>
          <a:ln>
            <a:noFill/>
          </a:ln>
        </p:spPr>
      </p:pic>
      <p:pic>
        <p:nvPicPr>
          <p:cNvPr id="6" name="Picture 43">
            <a:extLst>
              <a:ext uri="{FF2B5EF4-FFF2-40B4-BE49-F238E27FC236}">
                <a16:creationId xmlns:a16="http://schemas.microsoft.com/office/drawing/2014/main" id="{2E7208D0-F0E9-4DB6-AF49-FFF71F40471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0796" y="4702468"/>
            <a:ext cx="11090275" cy="20309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627603" y="313658"/>
            <a:ext cx="7034800" cy="528400"/>
          </a:xfrm>
          <a:prstGeom prst="rect">
            <a:avLst/>
          </a:prstGeom>
        </p:spPr>
        <p:txBody>
          <a:bodyPr spcFirstLastPara="1" wrap="square" lIns="0" tIns="0" rIns="0" bIns="0" anchor="b" anchorCtr="0">
            <a:noAutofit/>
          </a:bodyPr>
          <a:lstStyle/>
          <a:p>
            <a:pPr>
              <a:lnSpc>
                <a:spcPct val="107000"/>
              </a:lnSpc>
              <a:spcAft>
                <a:spcPts val="800"/>
              </a:spcAft>
            </a:pPr>
            <a:r>
              <a:rPr lang="fr-CA" sz="32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IV. </a:t>
            </a:r>
            <a:r>
              <a:rPr lang="fr-CA" sz="32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Extraction des données</a:t>
            </a:r>
          </a:p>
        </p:txBody>
      </p:sp>
      <p:sp>
        <p:nvSpPr>
          <p:cNvPr id="264" name="Google Shape;264;p3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11</a:t>
            </a:fld>
            <a:endParaRPr kern="0">
              <a:solidFill>
                <a:srgbClr val="0B6AB1"/>
              </a:solidFill>
            </a:endParaRPr>
          </a:p>
        </p:txBody>
      </p:sp>
      <p:grpSp>
        <p:nvGrpSpPr>
          <p:cNvPr id="270" name="Google Shape;270;p30"/>
          <p:cNvGrpSpPr/>
          <p:nvPr/>
        </p:nvGrpSpPr>
        <p:grpSpPr>
          <a:xfrm>
            <a:off x="2747183" y="3745844"/>
            <a:ext cx="1340195" cy="370265"/>
            <a:chOff x="2498491" y="2373759"/>
            <a:chExt cx="1132559" cy="312900"/>
          </a:xfrm>
        </p:grpSpPr>
        <p:cxnSp>
          <p:nvCxnSpPr>
            <p:cNvPr id="272" name="Google Shape;272;p30"/>
            <p:cNvCxnSpPr/>
            <p:nvPr/>
          </p:nvCxnSpPr>
          <p:spPr>
            <a:xfrm rot="10800000">
              <a:off x="2587350" y="2536350"/>
              <a:ext cx="1043700" cy="0"/>
            </a:xfrm>
            <a:prstGeom prst="straightConnector1">
              <a:avLst/>
            </a:prstGeom>
            <a:noFill/>
            <a:ln w="9525" cap="flat" cmpd="sng">
              <a:solidFill>
                <a:schemeClr val="dk2"/>
              </a:solidFill>
              <a:prstDash val="solid"/>
              <a:round/>
              <a:headEnd type="none" w="sm" len="sm"/>
              <a:tailEnd type="none" w="sm" len="sm"/>
            </a:ln>
          </p:spPr>
        </p:cxnSp>
        <p:sp>
          <p:nvSpPr>
            <p:cNvPr id="273" name="Google Shape;273;p30"/>
            <p:cNvSpPr/>
            <p:nvPr/>
          </p:nvSpPr>
          <p:spPr>
            <a:xfrm>
              <a:off x="2523501" y="2431050"/>
              <a:ext cx="198600" cy="198300"/>
            </a:xfrm>
            <a:prstGeom prst="ellipse">
              <a:avLst/>
            </a:pr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4" name="Google Shape;274;p30"/>
            <p:cNvSpPr txBox="1"/>
            <p:nvPr/>
          </p:nvSpPr>
          <p:spPr>
            <a:xfrm>
              <a:off x="2498491" y="2373759"/>
              <a:ext cx="247500" cy="312900"/>
            </a:xfrm>
            <a:prstGeom prst="rect">
              <a:avLst/>
            </a:prstGeom>
            <a:noFill/>
            <a:ln>
              <a:noFill/>
            </a:ln>
          </p:spPr>
          <p:txBody>
            <a:bodyPr spcFirstLastPara="1" wrap="square" lIns="121900" tIns="121900" rIns="121900" bIns="121900" anchor="t" anchorCtr="0">
              <a:noAutofit/>
            </a:bodyPr>
            <a:lstStyle/>
            <a:p>
              <a:pPr algn="ctr" defTabSz="1219170">
                <a:spcAft>
                  <a:spcPts val="2133"/>
                </a:spcAft>
                <a:buClr>
                  <a:srgbClr val="000000"/>
                </a:buClr>
              </a:pPr>
              <a:r>
                <a:rPr lang="en" sz="1067" kern="0">
                  <a:solidFill>
                    <a:srgbClr val="122431"/>
                  </a:solidFill>
                  <a:latin typeface="Kulim Park"/>
                  <a:ea typeface="Kulim Park"/>
                  <a:cs typeface="Kulim Park"/>
                  <a:sym typeface="Kulim Park"/>
                </a:rPr>
                <a:t>2</a:t>
              </a:r>
              <a:endParaRPr sz="1067" kern="0">
                <a:solidFill>
                  <a:srgbClr val="122431"/>
                </a:solidFill>
                <a:latin typeface="Kulim Park"/>
                <a:ea typeface="Kulim Park"/>
                <a:cs typeface="Kulim Park"/>
                <a:sym typeface="Kulim Park"/>
              </a:endParaRPr>
            </a:p>
          </p:txBody>
        </p:sp>
      </p:grpSp>
      <p:pic>
        <p:nvPicPr>
          <p:cNvPr id="3" name="Image 2">
            <a:extLst>
              <a:ext uri="{FF2B5EF4-FFF2-40B4-BE49-F238E27FC236}">
                <a16:creationId xmlns:a16="http://schemas.microsoft.com/office/drawing/2014/main" id="{D0EAEE27-2777-4633-B82D-1F0DCCB3D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663" y="1117189"/>
            <a:ext cx="8931175" cy="5023786"/>
          </a:xfrm>
          <a:prstGeom prst="rect">
            <a:avLst/>
          </a:prstGeom>
        </p:spPr>
      </p:pic>
      <p:sp>
        <p:nvSpPr>
          <p:cNvPr id="34" name="Google Shape;893;p49">
            <a:extLst>
              <a:ext uri="{FF2B5EF4-FFF2-40B4-BE49-F238E27FC236}">
                <a16:creationId xmlns:a16="http://schemas.microsoft.com/office/drawing/2014/main" id="{FF5F65E4-08AD-4D94-99A0-72C9F7E591A3}"/>
              </a:ext>
            </a:extLst>
          </p:cNvPr>
          <p:cNvSpPr/>
          <p:nvPr/>
        </p:nvSpPr>
        <p:spPr>
          <a:xfrm>
            <a:off x="11110520" y="4048293"/>
            <a:ext cx="922249" cy="801244"/>
          </a:xfrm>
          <a:custGeom>
            <a:avLst/>
            <a:gdLst/>
            <a:ahLst/>
            <a:cxnLst/>
            <a:rect l="l" t="t" r="r" b="b"/>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4" name="Image 3">
            <a:extLst>
              <a:ext uri="{FF2B5EF4-FFF2-40B4-BE49-F238E27FC236}">
                <a16:creationId xmlns:a16="http://schemas.microsoft.com/office/drawing/2014/main" id="{05B01CDA-2696-4D61-B5A8-CD8F9DE4E057}"/>
              </a:ext>
            </a:extLst>
          </p:cNvPr>
          <p:cNvPicPr>
            <a:picLocks noChangeAspect="1"/>
          </p:cNvPicPr>
          <p:nvPr/>
        </p:nvPicPr>
        <p:blipFill>
          <a:blip r:embed="rId4"/>
          <a:stretch>
            <a:fillRect/>
          </a:stretch>
        </p:blipFill>
        <p:spPr>
          <a:xfrm>
            <a:off x="5295859" y="382769"/>
            <a:ext cx="445047" cy="3901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6"/>
          <p:cNvSpPr txBox="1">
            <a:spLocks noGrp="1"/>
          </p:cNvSpPr>
          <p:nvPr>
            <p:ph type="ctrTitle" idx="4294967295"/>
          </p:nvPr>
        </p:nvSpPr>
        <p:spPr>
          <a:xfrm>
            <a:off x="5515633" y="101665"/>
            <a:ext cx="5974400" cy="2031868"/>
          </a:xfrm>
          <a:prstGeom prst="rect">
            <a:avLst/>
          </a:prstGeom>
        </p:spPr>
        <p:txBody>
          <a:bodyPr spcFirstLastPara="1" wrap="square" lIns="0" tIns="0" rIns="0" bIns="0" anchor="b" anchorCtr="0">
            <a:noAutofit/>
          </a:bodyPr>
          <a:lstStyle/>
          <a:p>
            <a:pPr>
              <a:lnSpc>
                <a:spcPct val="107000"/>
              </a:lnSpc>
              <a:spcAft>
                <a:spcPts val="800"/>
              </a:spcAft>
            </a:pPr>
            <a:r>
              <a:rPr lang="fr-CA" sz="60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 </a:t>
            </a:r>
            <a:r>
              <a:rPr lang="fr-CA" sz="6000" b="1" dirty="0">
                <a:latin typeface="Calibri" panose="020F0502020204030204" pitchFamily="34" charset="0"/>
                <a:ea typeface="Calibri" panose="020F0502020204030204" pitchFamily="34" charset="0"/>
                <a:cs typeface="Times New Roman" panose="02020603050405020304" pitchFamily="18" charset="0"/>
              </a:rPr>
              <a:t>Extraction des données</a:t>
            </a:r>
          </a:p>
        </p:txBody>
      </p:sp>
      <p:sp>
        <p:nvSpPr>
          <p:cNvPr id="120" name="Google Shape;120;p16"/>
          <p:cNvSpPr txBox="1">
            <a:spLocks noGrp="1"/>
          </p:cNvSpPr>
          <p:nvPr>
            <p:ph type="subTitle" idx="4294967295"/>
          </p:nvPr>
        </p:nvSpPr>
        <p:spPr>
          <a:xfrm>
            <a:off x="6392950" y="2328578"/>
            <a:ext cx="5368667" cy="3707911"/>
          </a:xfrm>
          <a:prstGeom prst="rect">
            <a:avLst/>
          </a:prstGeom>
        </p:spPr>
        <p:txBody>
          <a:bodyPr spcFirstLastPara="1" wrap="square" lIns="0" tIns="0" rIns="0" bIns="0" anchor="t" anchorCtr="0">
            <a:noAutofit/>
          </a:bodyPr>
          <a:lstStyle/>
          <a:p>
            <a:pPr marL="0" indent="0">
              <a:lnSpc>
                <a:spcPct val="107000"/>
              </a:lnSpc>
              <a:spcAft>
                <a:spcPts val="800"/>
              </a:spcAft>
              <a:buNone/>
            </a:pPr>
            <a:r>
              <a:rPr lang="fr-CA" sz="3200"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Pour l’ingestion des données et des résultats, nous avons utilisé deux options le </a:t>
            </a:r>
            <a:r>
              <a:rPr lang="fr-CA" sz="3200" b="1"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BUCKET S3 de AWS et </a:t>
            </a:r>
            <a:r>
              <a:rPr lang="fr-CA" sz="32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le</a:t>
            </a:r>
            <a:r>
              <a:rPr lang="fr-CA" sz="3200" b="1"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 Blob GEN2 d’Azure</a:t>
            </a:r>
            <a:r>
              <a:rPr lang="fr-CA" sz="3200"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 le transfert de données se fait via </a:t>
            </a:r>
            <a:r>
              <a:rPr lang="fr-CA" sz="3200" dirty="0" err="1">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Databricks</a:t>
            </a:r>
            <a:r>
              <a:rPr lang="fr-CA" sz="3200"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a:t>
            </a:r>
            <a:endParaRPr lang="fr-CA" sz="3200" dirty="0">
              <a:solidFill>
                <a:srgbClr val="007DC6"/>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1" name="Google Shape;121;p16"/>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12</a:t>
            </a:fld>
            <a:endParaRPr kern="0">
              <a:solidFill>
                <a:srgbClr val="0B6AB1"/>
              </a:solidFill>
            </a:endParaRPr>
          </a:p>
        </p:txBody>
      </p:sp>
      <p:pic>
        <p:nvPicPr>
          <p:cNvPr id="122" name="Google Shape;122;p16"/>
          <p:cNvPicPr preferRelativeResize="0"/>
          <p:nvPr/>
        </p:nvPicPr>
        <p:blipFill>
          <a:blip r:embed="rId3">
            <a:extLst>
              <a:ext uri="{28A0092B-C50C-407E-A947-70E740481C1C}">
                <a14:useLocalDpi xmlns:a14="http://schemas.microsoft.com/office/drawing/2010/main" val="0"/>
              </a:ext>
            </a:extLst>
          </a:blip>
          <a:srcRect l="27594" r="27594"/>
          <a:stretch/>
        </p:blipFill>
        <p:spPr>
          <a:xfrm>
            <a:off x="0" y="0"/>
            <a:ext cx="5463360" cy="6858000"/>
          </a:xfrm>
          <a:custGeom>
            <a:avLst/>
            <a:gdLst/>
            <a:ahLst/>
            <a:cxnLst/>
            <a:rect l="l" t="t" r="r" b="b"/>
            <a:pathLst>
              <a:path w="21600" h="21600" extrusionOk="0">
                <a:moveTo>
                  <a:pt x="0" y="0"/>
                </a:moveTo>
                <a:lnTo>
                  <a:pt x="0" y="21600"/>
                </a:lnTo>
                <a:lnTo>
                  <a:pt x="20218" y="21600"/>
                </a:lnTo>
                <a:lnTo>
                  <a:pt x="21600" y="15354"/>
                </a:lnTo>
                <a:lnTo>
                  <a:pt x="16966" y="16698"/>
                </a:lnTo>
                <a:lnTo>
                  <a:pt x="14603" y="14996"/>
                </a:lnTo>
                <a:lnTo>
                  <a:pt x="14607" y="14994"/>
                </a:lnTo>
                <a:lnTo>
                  <a:pt x="17925" y="0"/>
                </a:lnTo>
                <a:lnTo>
                  <a:pt x="0" y="0"/>
                </a:lnTo>
                <a:close/>
              </a:path>
            </a:pathLst>
          </a:cu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7"/>
          <p:cNvSpPr txBox="1">
            <a:spLocks noGrp="1"/>
          </p:cNvSpPr>
          <p:nvPr>
            <p:ph type="title"/>
          </p:nvPr>
        </p:nvSpPr>
        <p:spPr>
          <a:xfrm>
            <a:off x="164390" y="279003"/>
            <a:ext cx="7034800" cy="528400"/>
          </a:xfrm>
          <a:prstGeom prst="rect">
            <a:avLst/>
          </a:prstGeom>
        </p:spPr>
        <p:txBody>
          <a:bodyPr spcFirstLastPara="1" wrap="square" lIns="0" tIns="0" rIns="0" bIns="0" anchor="b" anchorCtr="0">
            <a:noAutofit/>
          </a:bodyPr>
          <a:lstStyle/>
          <a:p>
            <a:r>
              <a:rPr lang="fr-CA" sz="3200" b="1" dirty="0">
                <a:effectLst/>
              </a:rPr>
              <a:t>Ingestion des données</a:t>
            </a:r>
            <a:endParaRPr dirty="0"/>
          </a:p>
        </p:txBody>
      </p:sp>
      <p:sp>
        <p:nvSpPr>
          <p:cNvPr id="378" name="Google Shape;378;p37"/>
          <p:cNvSpPr txBox="1">
            <a:spLocks noGrp="1"/>
          </p:cNvSpPr>
          <p:nvPr>
            <p:ph type="body" idx="1"/>
          </p:nvPr>
        </p:nvSpPr>
        <p:spPr>
          <a:xfrm>
            <a:off x="160592" y="823712"/>
            <a:ext cx="6574163" cy="2928075"/>
          </a:xfrm>
          <a:prstGeom prst="rect">
            <a:avLst/>
          </a:prstGeom>
        </p:spPr>
        <p:txBody>
          <a:bodyPr spcFirstLastPara="1" wrap="square" lIns="0" tIns="0" rIns="0" bIns="0" anchor="t" anchorCtr="0">
            <a:noAutofit/>
          </a:bodyPr>
          <a:lstStyle/>
          <a:p>
            <a:pPr marL="0" indent="0">
              <a:buNone/>
            </a:pPr>
            <a:r>
              <a:rPr lang="fr-CA" sz="2800" b="1" dirty="0">
                <a:solidFill>
                  <a:schemeClr val="tx1"/>
                </a:solidFill>
                <a:effectLst/>
              </a:rPr>
              <a:t>Option 1 : </a:t>
            </a:r>
            <a:r>
              <a:rPr lang="fr-CA" sz="2800" b="1" dirty="0" err="1">
                <a:solidFill>
                  <a:schemeClr val="tx1"/>
                </a:solidFill>
                <a:effectLst/>
              </a:rPr>
              <a:t>Bucket</a:t>
            </a:r>
            <a:r>
              <a:rPr lang="fr-CA" sz="2800" b="1" dirty="0">
                <a:solidFill>
                  <a:schemeClr val="tx1"/>
                </a:solidFill>
                <a:effectLst/>
              </a:rPr>
              <a:t> S3</a:t>
            </a:r>
            <a:br>
              <a:rPr lang="en-US" sz="1800" dirty="0">
                <a:solidFill>
                  <a:schemeClr val="tx1"/>
                </a:solidFill>
                <a:effectLst/>
              </a:rPr>
            </a:br>
            <a:r>
              <a:rPr lang="fr-CA" sz="1800" dirty="0">
                <a:solidFill>
                  <a:schemeClr val="tx1"/>
                </a:solidFill>
                <a:effectLst/>
              </a:rPr>
              <a:t>On procède par la création du compte de stockage </a:t>
            </a:r>
            <a:r>
              <a:rPr lang="fr-CA" sz="1800" b="1" dirty="0">
                <a:solidFill>
                  <a:schemeClr val="tx1"/>
                </a:solidFill>
                <a:effectLst/>
              </a:rPr>
              <a:t>(S3) </a:t>
            </a:r>
            <a:r>
              <a:rPr lang="fr-CA" sz="1800" dirty="0">
                <a:solidFill>
                  <a:schemeClr val="tx1"/>
                </a:solidFill>
                <a:effectLst/>
              </a:rPr>
              <a:t>ou on crée un dossier (folder) qui contiendra les fichiers du « Dataset » et par la suite on crée un « </a:t>
            </a:r>
            <a:r>
              <a:rPr lang="fr-CA" sz="1800" b="1" dirty="0">
                <a:solidFill>
                  <a:schemeClr val="tx1"/>
                </a:solidFill>
                <a:effectLst/>
              </a:rPr>
              <a:t>user</a:t>
            </a:r>
            <a:r>
              <a:rPr lang="fr-CA" sz="1800" dirty="0">
                <a:solidFill>
                  <a:schemeClr val="tx1"/>
                </a:solidFill>
                <a:effectLst/>
              </a:rPr>
              <a:t> » en lui donnant toutes les permissions </a:t>
            </a:r>
            <a:r>
              <a:rPr lang="fr-CA" sz="1800" b="1" dirty="0">
                <a:solidFill>
                  <a:schemeClr val="tx1"/>
                </a:solidFill>
                <a:effectLst/>
              </a:rPr>
              <a:t>S3 (AmazonS3FullAccess).</a:t>
            </a:r>
          </a:p>
          <a:p>
            <a:pPr marL="0" indent="0">
              <a:buNone/>
            </a:pPr>
            <a:endParaRPr lang="fr-CA" sz="1800" dirty="0">
              <a:solidFill>
                <a:schemeClr val="tx1"/>
              </a:solidFill>
              <a:effectLst/>
            </a:endParaRPr>
          </a:p>
          <a:p>
            <a:pPr marL="0" indent="0">
              <a:buNone/>
            </a:pPr>
            <a:r>
              <a:rPr lang="fr-CA" sz="1800" dirty="0">
                <a:solidFill>
                  <a:schemeClr val="tx1"/>
                </a:solidFill>
                <a:effectLst/>
              </a:rPr>
              <a:t>Finalement on télécharge le fichier .csv des identifiants de sécurité dans </a:t>
            </a:r>
            <a:r>
              <a:rPr lang="fr-CA" sz="1800" dirty="0" err="1">
                <a:solidFill>
                  <a:schemeClr val="tx1"/>
                </a:solidFill>
              </a:rPr>
              <a:t>D</a:t>
            </a:r>
            <a:r>
              <a:rPr lang="fr-CA" sz="1800" dirty="0" err="1">
                <a:solidFill>
                  <a:schemeClr val="tx1"/>
                </a:solidFill>
                <a:effectLst/>
              </a:rPr>
              <a:t>atabricks</a:t>
            </a:r>
            <a:r>
              <a:rPr lang="fr-CA" sz="1800" dirty="0">
                <a:solidFill>
                  <a:schemeClr val="tx1"/>
                </a:solidFill>
                <a:effectLst/>
              </a:rPr>
              <a:t>.</a:t>
            </a:r>
            <a:br>
              <a:rPr lang="en-US" sz="1600" dirty="0">
                <a:effectLst/>
              </a:rPr>
            </a:br>
            <a:endParaRPr sz="1800" dirty="0"/>
          </a:p>
        </p:txBody>
      </p:sp>
      <p:sp>
        <p:nvSpPr>
          <p:cNvPr id="379" name="Google Shape;379;p37"/>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13</a:t>
            </a:fld>
            <a:endParaRPr kern="0">
              <a:solidFill>
                <a:srgbClr val="0B6AB1"/>
              </a:solidFill>
            </a:endParaRPr>
          </a:p>
        </p:txBody>
      </p:sp>
      <p:pic>
        <p:nvPicPr>
          <p:cNvPr id="5" name="Image 6" descr="Une image contenant texte&#10;&#10;Description générée automatiquement">
            <a:extLst>
              <a:ext uri="{FF2B5EF4-FFF2-40B4-BE49-F238E27FC236}">
                <a16:creationId xmlns:a16="http://schemas.microsoft.com/office/drawing/2014/main" id="{04332882-9029-4793-9D8E-E0B93A5E321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533" r="5859" b="-1"/>
          <a:stretch/>
        </p:blipFill>
        <p:spPr bwMode="auto">
          <a:xfrm>
            <a:off x="7579263" y="411568"/>
            <a:ext cx="4419592" cy="2503906"/>
          </a:xfrm>
          <a:prstGeom prst="rect">
            <a:avLst/>
          </a:prstGeom>
          <a:noFill/>
          <a:ln>
            <a:noFill/>
          </a:ln>
        </p:spPr>
      </p:pic>
      <p:pic>
        <p:nvPicPr>
          <p:cNvPr id="6" name="Image 5" descr="Une image contenant texte&#10;&#10;Description générée automatiquement">
            <a:extLst>
              <a:ext uri="{FF2B5EF4-FFF2-40B4-BE49-F238E27FC236}">
                <a16:creationId xmlns:a16="http://schemas.microsoft.com/office/drawing/2014/main" id="{C685D7E6-22DA-40F4-B616-81EEB13DFE1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531" r="10421" b="52699"/>
          <a:stretch/>
        </p:blipFill>
        <p:spPr bwMode="auto">
          <a:xfrm>
            <a:off x="863189" y="4163662"/>
            <a:ext cx="5545137" cy="2262617"/>
          </a:xfrm>
          <a:prstGeom prst="rect">
            <a:avLst/>
          </a:prstGeom>
          <a:noFill/>
          <a:ln>
            <a:noFill/>
          </a:ln>
        </p:spPr>
      </p:pic>
      <p:pic>
        <p:nvPicPr>
          <p:cNvPr id="7" name="Image 6" descr="Une image contenant texte&#10;&#10;Description générée automatiquement">
            <a:extLst>
              <a:ext uri="{FF2B5EF4-FFF2-40B4-BE49-F238E27FC236}">
                <a16:creationId xmlns:a16="http://schemas.microsoft.com/office/drawing/2014/main" id="{5642120D-C74E-400F-A73D-9366A5258FE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38307" b="24029"/>
          <a:stretch/>
        </p:blipFill>
        <p:spPr bwMode="auto">
          <a:xfrm>
            <a:off x="7579263" y="3095410"/>
            <a:ext cx="3992382" cy="3330869"/>
          </a:xfrm>
          <a:prstGeom prst="rect">
            <a:avLst/>
          </a:prstGeom>
          <a:noFill/>
          <a:ln>
            <a:noFill/>
          </a:ln>
        </p:spPr>
      </p:pic>
      <p:grpSp>
        <p:nvGrpSpPr>
          <p:cNvPr id="8" name="Google Shape;1010;p50">
            <a:extLst>
              <a:ext uri="{FF2B5EF4-FFF2-40B4-BE49-F238E27FC236}">
                <a16:creationId xmlns:a16="http://schemas.microsoft.com/office/drawing/2014/main" id="{9CB3B888-35AB-4140-BDBE-6940075A1083}"/>
              </a:ext>
            </a:extLst>
          </p:cNvPr>
          <p:cNvGrpSpPr/>
          <p:nvPr/>
        </p:nvGrpSpPr>
        <p:grpSpPr>
          <a:xfrm>
            <a:off x="6800001" y="2116382"/>
            <a:ext cx="445260" cy="445260"/>
            <a:chOff x="4103687" y="1439862"/>
            <a:chExt cx="3986212" cy="3986211"/>
          </a:xfrm>
        </p:grpSpPr>
        <p:sp>
          <p:nvSpPr>
            <p:cNvPr id="9" name="Google Shape;1011;p50">
              <a:extLst>
                <a:ext uri="{FF2B5EF4-FFF2-40B4-BE49-F238E27FC236}">
                  <a16:creationId xmlns:a16="http://schemas.microsoft.com/office/drawing/2014/main" id="{3D70C7AA-D069-4344-9D50-F659E70AEE1E}"/>
                </a:ext>
              </a:extLst>
            </p:cNvPr>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sp>
          <p:nvSpPr>
            <p:cNvPr id="10" name="Google Shape;1012;p50">
              <a:extLst>
                <a:ext uri="{FF2B5EF4-FFF2-40B4-BE49-F238E27FC236}">
                  <a16:creationId xmlns:a16="http://schemas.microsoft.com/office/drawing/2014/main" id="{6858F65E-1C35-4956-A40E-4F4858AA9A6A}"/>
                </a:ext>
              </a:extLst>
            </p:cNvPr>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 name="Google Shape;988;p50">
            <a:extLst>
              <a:ext uri="{FF2B5EF4-FFF2-40B4-BE49-F238E27FC236}">
                <a16:creationId xmlns:a16="http://schemas.microsoft.com/office/drawing/2014/main" id="{3005B46C-462E-4A8E-AE41-E6D8498666E6}"/>
              </a:ext>
            </a:extLst>
          </p:cNvPr>
          <p:cNvGrpSpPr/>
          <p:nvPr/>
        </p:nvGrpSpPr>
        <p:grpSpPr>
          <a:xfrm>
            <a:off x="6800001" y="2741578"/>
            <a:ext cx="445621" cy="445591"/>
            <a:chOff x="5732756" y="2682276"/>
            <a:chExt cx="719905" cy="719856"/>
          </a:xfrm>
        </p:grpSpPr>
        <p:sp>
          <p:nvSpPr>
            <p:cNvPr id="12" name="Google Shape;989;p50">
              <a:extLst>
                <a:ext uri="{FF2B5EF4-FFF2-40B4-BE49-F238E27FC236}">
                  <a16:creationId xmlns:a16="http://schemas.microsoft.com/office/drawing/2014/main" id="{0E5A9069-4AB3-4B04-8DF4-68FBEBCA3DC7}"/>
                </a:ext>
              </a:extLst>
            </p:cNvPr>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990;p50">
              <a:extLst>
                <a:ext uri="{FF2B5EF4-FFF2-40B4-BE49-F238E27FC236}">
                  <a16:creationId xmlns:a16="http://schemas.microsoft.com/office/drawing/2014/main" id="{DEF81FFA-1B14-4CF5-AD0F-8F9053D88DB8}"/>
                </a:ext>
              </a:extLst>
            </p:cNvPr>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 name="Google Shape;991;p50">
              <a:extLst>
                <a:ext uri="{FF2B5EF4-FFF2-40B4-BE49-F238E27FC236}">
                  <a16:creationId xmlns:a16="http://schemas.microsoft.com/office/drawing/2014/main" id="{07B4FCD8-94EB-41E0-90C0-23AF1DBBC80F}"/>
                </a:ext>
              </a:extLst>
            </p:cNvPr>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rgbClr val="007D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 name="Google Shape;992;p50">
            <a:extLst>
              <a:ext uri="{FF2B5EF4-FFF2-40B4-BE49-F238E27FC236}">
                <a16:creationId xmlns:a16="http://schemas.microsoft.com/office/drawing/2014/main" id="{CF314BC6-8B45-4F95-94A4-AD1EB3386475}"/>
              </a:ext>
            </a:extLst>
          </p:cNvPr>
          <p:cNvGrpSpPr/>
          <p:nvPr/>
        </p:nvGrpSpPr>
        <p:grpSpPr>
          <a:xfrm>
            <a:off x="6800912" y="3345431"/>
            <a:ext cx="445627" cy="445604"/>
            <a:chOff x="6768809" y="2682265"/>
            <a:chExt cx="719915" cy="719877"/>
          </a:xfrm>
        </p:grpSpPr>
        <p:sp>
          <p:nvSpPr>
            <p:cNvPr id="16" name="Google Shape;993;p50">
              <a:extLst>
                <a:ext uri="{FF2B5EF4-FFF2-40B4-BE49-F238E27FC236}">
                  <a16:creationId xmlns:a16="http://schemas.microsoft.com/office/drawing/2014/main" id="{7FA4F2F8-FC6F-49F5-98F4-02A03A870FC2}"/>
                </a:ext>
              </a:extLst>
            </p:cNvPr>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994;p50">
              <a:extLst>
                <a:ext uri="{FF2B5EF4-FFF2-40B4-BE49-F238E27FC236}">
                  <a16:creationId xmlns:a16="http://schemas.microsoft.com/office/drawing/2014/main" id="{F408FC6A-2A76-41D4-9242-01CC86B6D422}"/>
                </a:ext>
              </a:extLst>
            </p:cNvPr>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995;p50">
              <a:extLst>
                <a:ext uri="{FF2B5EF4-FFF2-40B4-BE49-F238E27FC236}">
                  <a16:creationId xmlns:a16="http://schemas.microsoft.com/office/drawing/2014/main" id="{906740D6-27C7-4326-B733-73867714C614}"/>
                </a:ext>
              </a:extLst>
            </p:cNvPr>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996;p50">
              <a:extLst>
                <a:ext uri="{FF2B5EF4-FFF2-40B4-BE49-F238E27FC236}">
                  <a16:creationId xmlns:a16="http://schemas.microsoft.com/office/drawing/2014/main" id="{378F3A9B-3A7D-442A-B22C-FECBFC09AF04}"/>
                </a:ext>
              </a:extLst>
            </p:cNvPr>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rgbClr val="007D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grpSp>
      <p:grpSp>
        <p:nvGrpSpPr>
          <p:cNvPr id="20" name="Google Shape;997;p50">
            <a:extLst>
              <a:ext uri="{FF2B5EF4-FFF2-40B4-BE49-F238E27FC236}">
                <a16:creationId xmlns:a16="http://schemas.microsoft.com/office/drawing/2014/main" id="{D62CD07C-AD13-4A5D-93D4-A82B41D18FAB}"/>
              </a:ext>
            </a:extLst>
          </p:cNvPr>
          <p:cNvGrpSpPr/>
          <p:nvPr/>
        </p:nvGrpSpPr>
        <p:grpSpPr>
          <a:xfrm>
            <a:off x="6795999" y="3967948"/>
            <a:ext cx="445753" cy="445545"/>
            <a:chOff x="7804870" y="2682313"/>
            <a:chExt cx="720118" cy="719782"/>
          </a:xfrm>
        </p:grpSpPr>
        <p:sp>
          <p:nvSpPr>
            <p:cNvPr id="21" name="Google Shape;998;p50">
              <a:extLst>
                <a:ext uri="{FF2B5EF4-FFF2-40B4-BE49-F238E27FC236}">
                  <a16:creationId xmlns:a16="http://schemas.microsoft.com/office/drawing/2014/main" id="{39AC37F5-8E4A-4EA1-B6AF-B27984C0296B}"/>
                </a:ext>
              </a:extLst>
            </p:cNvPr>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999;p50">
              <a:extLst>
                <a:ext uri="{FF2B5EF4-FFF2-40B4-BE49-F238E27FC236}">
                  <a16:creationId xmlns:a16="http://schemas.microsoft.com/office/drawing/2014/main" id="{31C76D40-15D8-45F3-9541-237457D91F9E}"/>
                </a:ext>
              </a:extLst>
            </p:cNvPr>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 name="Google Shape;1000;p50">
              <a:extLst>
                <a:ext uri="{FF2B5EF4-FFF2-40B4-BE49-F238E27FC236}">
                  <a16:creationId xmlns:a16="http://schemas.microsoft.com/office/drawing/2014/main" id="{FA4B9AD0-7F81-4BF5-8025-CBA31F7AA75C}"/>
                </a:ext>
              </a:extLst>
            </p:cNvPr>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rgbClr val="007D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sp>
          <p:nvSpPr>
            <p:cNvPr id="24" name="Google Shape;1001;p50">
              <a:extLst>
                <a:ext uri="{FF2B5EF4-FFF2-40B4-BE49-F238E27FC236}">
                  <a16:creationId xmlns:a16="http://schemas.microsoft.com/office/drawing/2014/main" id="{66D50BAF-764F-4FD8-9DD1-74109F533C90}"/>
                </a:ext>
              </a:extLst>
            </p:cNvPr>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 name="Google Shape;1002;p50">
              <a:extLst>
                <a:ext uri="{FF2B5EF4-FFF2-40B4-BE49-F238E27FC236}">
                  <a16:creationId xmlns:a16="http://schemas.microsoft.com/office/drawing/2014/main" id="{4959E38C-CB96-444C-ADFF-B5121C7B7ACE}"/>
                </a:ext>
              </a:extLst>
            </p:cNvPr>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 name="Google Shape;1003;p50">
            <a:extLst>
              <a:ext uri="{FF2B5EF4-FFF2-40B4-BE49-F238E27FC236}">
                <a16:creationId xmlns:a16="http://schemas.microsoft.com/office/drawing/2014/main" id="{D68F7A04-004B-407D-97F4-8ED214DC97BE}"/>
              </a:ext>
            </a:extLst>
          </p:cNvPr>
          <p:cNvGrpSpPr/>
          <p:nvPr/>
        </p:nvGrpSpPr>
        <p:grpSpPr>
          <a:xfrm>
            <a:off x="6818086" y="4574966"/>
            <a:ext cx="446293" cy="446006"/>
            <a:chOff x="8841135" y="2681940"/>
            <a:chExt cx="720990" cy="720527"/>
          </a:xfrm>
        </p:grpSpPr>
        <p:sp>
          <p:nvSpPr>
            <p:cNvPr id="27" name="Google Shape;1004;p50">
              <a:extLst>
                <a:ext uri="{FF2B5EF4-FFF2-40B4-BE49-F238E27FC236}">
                  <a16:creationId xmlns:a16="http://schemas.microsoft.com/office/drawing/2014/main" id="{D6D95040-FB42-41E8-9B4A-734FCBF137BE}"/>
                </a:ext>
              </a:extLst>
            </p:cNvPr>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005;p50">
              <a:extLst>
                <a:ext uri="{FF2B5EF4-FFF2-40B4-BE49-F238E27FC236}">
                  <a16:creationId xmlns:a16="http://schemas.microsoft.com/office/drawing/2014/main" id="{7A53716E-74D6-40F9-8968-C636DB00FD2C}"/>
                </a:ext>
              </a:extLst>
            </p:cNvPr>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006;p50">
              <a:extLst>
                <a:ext uri="{FF2B5EF4-FFF2-40B4-BE49-F238E27FC236}">
                  <a16:creationId xmlns:a16="http://schemas.microsoft.com/office/drawing/2014/main" id="{72C1C50F-7ECF-4AC0-9060-4C0B0B340020}"/>
                </a:ext>
              </a:extLst>
            </p:cNvPr>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007;p50">
              <a:extLst>
                <a:ext uri="{FF2B5EF4-FFF2-40B4-BE49-F238E27FC236}">
                  <a16:creationId xmlns:a16="http://schemas.microsoft.com/office/drawing/2014/main" id="{1866C99B-4420-480F-95B5-513B050BA3AE}"/>
                </a:ext>
              </a:extLst>
            </p:cNvPr>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1" name="Google Shape;1008;p50">
              <a:extLst>
                <a:ext uri="{FF2B5EF4-FFF2-40B4-BE49-F238E27FC236}">
                  <a16:creationId xmlns:a16="http://schemas.microsoft.com/office/drawing/2014/main" id="{5E7784DF-0D3C-4D2B-8C1F-42AA0E487405}"/>
                </a:ext>
              </a:extLst>
            </p:cNvPr>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rgbClr val="007D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sp>
          <p:nvSpPr>
            <p:cNvPr id="32" name="Google Shape;1009;p50">
              <a:extLst>
                <a:ext uri="{FF2B5EF4-FFF2-40B4-BE49-F238E27FC236}">
                  <a16:creationId xmlns:a16="http://schemas.microsoft.com/office/drawing/2014/main" id="{28DAA7F9-2845-468F-8E70-4FD487D708E3}"/>
                </a:ext>
              </a:extLst>
            </p:cNvPr>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364664" y="302303"/>
            <a:ext cx="7034800" cy="528400"/>
          </a:xfrm>
          <a:prstGeom prst="rect">
            <a:avLst/>
          </a:prstGeom>
        </p:spPr>
        <p:txBody>
          <a:bodyPr spcFirstLastPara="1" wrap="square" lIns="0" tIns="0" rIns="0" bIns="0" anchor="b" anchorCtr="0">
            <a:noAutofit/>
          </a:bodyPr>
          <a:lstStyle/>
          <a:p>
            <a:r>
              <a:rPr lang="fr-CA" sz="3200" b="1" dirty="0">
                <a:effectLst/>
              </a:rPr>
              <a:t>Ingestion des données</a:t>
            </a:r>
            <a:endParaRPr dirty="0"/>
          </a:p>
        </p:txBody>
      </p:sp>
      <p:sp>
        <p:nvSpPr>
          <p:cNvPr id="264" name="Google Shape;264;p3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14</a:t>
            </a:fld>
            <a:endParaRPr kern="0">
              <a:solidFill>
                <a:srgbClr val="0B6AB1"/>
              </a:solidFill>
            </a:endParaRPr>
          </a:p>
        </p:txBody>
      </p:sp>
      <p:sp>
        <p:nvSpPr>
          <p:cNvPr id="4" name="Google Shape;263;p30">
            <a:extLst>
              <a:ext uri="{FF2B5EF4-FFF2-40B4-BE49-F238E27FC236}">
                <a16:creationId xmlns:a16="http://schemas.microsoft.com/office/drawing/2014/main" id="{9B2E4D94-F7F3-45FC-AF9B-0A1515F5C052}"/>
              </a:ext>
            </a:extLst>
          </p:cNvPr>
          <p:cNvSpPr txBox="1">
            <a:spLocks/>
          </p:cNvSpPr>
          <p:nvPr/>
        </p:nvSpPr>
        <p:spPr>
          <a:xfrm>
            <a:off x="364664" y="800055"/>
            <a:ext cx="7034800" cy="37728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br>
              <a:rPr lang="fr-CA" sz="2400" b="1" dirty="0">
                <a:solidFill>
                  <a:schemeClr val="tx1"/>
                </a:solidFill>
                <a:effectLst/>
              </a:rPr>
            </a:br>
            <a:r>
              <a:rPr lang="fr-CA" sz="2800" b="1" dirty="0">
                <a:solidFill>
                  <a:schemeClr val="tx1"/>
                </a:solidFill>
                <a:effectLst/>
              </a:rPr>
              <a:t>Option 1 : </a:t>
            </a:r>
            <a:r>
              <a:rPr lang="fr-CA" sz="2800" b="1" dirty="0" err="1">
                <a:solidFill>
                  <a:schemeClr val="tx1"/>
                </a:solidFill>
                <a:effectLst/>
              </a:rPr>
              <a:t>Bucket</a:t>
            </a:r>
            <a:r>
              <a:rPr lang="fr-CA" sz="2800" b="1" dirty="0">
                <a:solidFill>
                  <a:schemeClr val="tx1"/>
                </a:solidFill>
                <a:effectLst/>
              </a:rPr>
              <a:t> S3 (suite)</a:t>
            </a:r>
            <a:endParaRPr lang="fr-CA" sz="2800" kern="0" dirty="0">
              <a:solidFill>
                <a:schemeClr val="tx1"/>
              </a:solidFill>
            </a:endParaRPr>
          </a:p>
        </p:txBody>
      </p:sp>
      <p:sp>
        <p:nvSpPr>
          <p:cNvPr id="6" name="ZoneTexte 5">
            <a:extLst>
              <a:ext uri="{FF2B5EF4-FFF2-40B4-BE49-F238E27FC236}">
                <a16:creationId xmlns:a16="http://schemas.microsoft.com/office/drawing/2014/main" id="{29BCD488-1B56-44E1-A974-026FFCE9182D}"/>
              </a:ext>
            </a:extLst>
          </p:cNvPr>
          <p:cNvSpPr txBox="1"/>
          <p:nvPr/>
        </p:nvSpPr>
        <p:spPr>
          <a:xfrm>
            <a:off x="285631" y="1001065"/>
            <a:ext cx="6096654" cy="1569660"/>
          </a:xfrm>
          <a:prstGeom prst="rect">
            <a:avLst/>
          </a:prstGeom>
          <a:noFill/>
        </p:spPr>
        <p:txBody>
          <a:bodyPr wrap="square">
            <a:spAutoFit/>
          </a:bodyPr>
          <a:lstStyle/>
          <a:p>
            <a:br>
              <a:rPr lang="en-US" sz="1800" dirty="0">
                <a:effectLst/>
              </a:rPr>
            </a:br>
            <a:r>
              <a:rPr lang="en-US" sz="2000" dirty="0">
                <a:effectLst/>
              </a:rPr>
              <a:t>Les codes </a:t>
            </a:r>
            <a:r>
              <a:rPr lang="fr-CA" sz="2000" dirty="0">
                <a:effectLst/>
              </a:rPr>
              <a:t>suivants</a:t>
            </a:r>
            <a:r>
              <a:rPr lang="en-US" sz="2000" dirty="0">
                <a:effectLst/>
              </a:rPr>
              <a:t> </a:t>
            </a:r>
            <a:r>
              <a:rPr lang="fr-CA" sz="2000" dirty="0"/>
              <a:t>montrent</a:t>
            </a:r>
            <a:r>
              <a:rPr lang="en-US" sz="2000" dirty="0"/>
              <a:t> </a:t>
            </a:r>
            <a:r>
              <a:rPr lang="en-US" sz="2000" dirty="0">
                <a:effectLst/>
              </a:rPr>
              <a:t>comment on charge les</a:t>
            </a:r>
            <a:r>
              <a:rPr lang="fr-CA" sz="2000" dirty="0">
                <a:effectLst/>
              </a:rPr>
              <a:t> identifiants de sécurité et accéder au fichiers dans notre </a:t>
            </a:r>
            <a:r>
              <a:rPr lang="fr-CA" sz="2000" dirty="0" err="1">
                <a:effectLst/>
              </a:rPr>
              <a:t>Bucket</a:t>
            </a:r>
            <a:r>
              <a:rPr lang="fr-CA" sz="2000" dirty="0">
                <a:effectLst/>
              </a:rPr>
              <a:t>.</a:t>
            </a:r>
            <a:br>
              <a:rPr lang="fr-CA" sz="1800" dirty="0">
                <a:effectLst/>
              </a:rPr>
            </a:br>
            <a:endParaRPr lang="fr-CA" dirty="0"/>
          </a:p>
        </p:txBody>
      </p:sp>
      <p:pic>
        <p:nvPicPr>
          <p:cNvPr id="7" name="Image 6" descr="Une image contenant texte&#10;&#10;Description générée automatiquement">
            <a:extLst>
              <a:ext uri="{FF2B5EF4-FFF2-40B4-BE49-F238E27FC236}">
                <a16:creationId xmlns:a16="http://schemas.microsoft.com/office/drawing/2014/main" id="{8BBA86D5-BAD7-4365-8227-00BD3C80547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0" t="64940" r="60236" b="271"/>
          <a:stretch/>
        </p:blipFill>
        <p:spPr bwMode="auto">
          <a:xfrm>
            <a:off x="6133718" y="500067"/>
            <a:ext cx="5328042" cy="1894384"/>
          </a:xfrm>
          <a:prstGeom prst="rect">
            <a:avLst/>
          </a:prstGeom>
          <a:noFill/>
          <a:ln>
            <a:noFill/>
          </a:ln>
        </p:spPr>
      </p:pic>
      <p:pic>
        <p:nvPicPr>
          <p:cNvPr id="8" name="Image 7" descr="Une image contenant texte&#10;&#10;Description générée automatiquement">
            <a:extLst>
              <a:ext uri="{FF2B5EF4-FFF2-40B4-BE49-F238E27FC236}">
                <a16:creationId xmlns:a16="http://schemas.microsoft.com/office/drawing/2014/main" id="{7840D721-DC67-4E49-A61E-F2149F3271E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30663"/>
          <a:stretch/>
        </p:blipFill>
        <p:spPr bwMode="auto">
          <a:xfrm>
            <a:off x="325419" y="2504138"/>
            <a:ext cx="9506311" cy="4051559"/>
          </a:xfrm>
          <a:prstGeom prst="rect">
            <a:avLst/>
          </a:prstGeom>
          <a:noFill/>
          <a:ln>
            <a:noFill/>
          </a:ln>
        </p:spPr>
      </p:pic>
    </p:spTree>
    <p:extLst>
      <p:ext uri="{BB962C8B-B14F-4D97-AF65-F5344CB8AC3E}">
        <p14:creationId xmlns:p14="http://schemas.microsoft.com/office/powerpoint/2010/main" val="2382728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254779" y="196342"/>
            <a:ext cx="7034800" cy="528400"/>
          </a:xfrm>
          <a:prstGeom prst="rect">
            <a:avLst/>
          </a:prstGeom>
        </p:spPr>
        <p:txBody>
          <a:bodyPr spcFirstLastPara="1" wrap="square" lIns="0" tIns="0" rIns="0" bIns="0" anchor="b" anchorCtr="0">
            <a:noAutofit/>
          </a:bodyPr>
          <a:lstStyle/>
          <a:p>
            <a:r>
              <a:rPr lang="fr-CA" sz="3200" b="1" dirty="0"/>
              <a:t>Ingestion des données</a:t>
            </a:r>
            <a:endParaRPr dirty="0"/>
          </a:p>
        </p:txBody>
      </p:sp>
      <p:sp>
        <p:nvSpPr>
          <p:cNvPr id="264" name="Google Shape;264;p3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15</a:t>
            </a:fld>
            <a:endParaRPr kern="0">
              <a:solidFill>
                <a:srgbClr val="0B6AB1"/>
              </a:solidFill>
            </a:endParaRPr>
          </a:p>
        </p:txBody>
      </p:sp>
      <p:sp>
        <p:nvSpPr>
          <p:cNvPr id="4" name="Google Shape;263;p30">
            <a:extLst>
              <a:ext uri="{FF2B5EF4-FFF2-40B4-BE49-F238E27FC236}">
                <a16:creationId xmlns:a16="http://schemas.microsoft.com/office/drawing/2014/main" id="{D10668F5-517D-4BF5-860E-C9CF36A3CDE8}"/>
              </a:ext>
            </a:extLst>
          </p:cNvPr>
          <p:cNvSpPr txBox="1">
            <a:spLocks/>
          </p:cNvSpPr>
          <p:nvPr/>
        </p:nvSpPr>
        <p:spPr>
          <a:xfrm>
            <a:off x="254779" y="674473"/>
            <a:ext cx="7034800" cy="5284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r>
              <a:rPr lang="fr-CA" sz="3200" b="1" dirty="0">
                <a:solidFill>
                  <a:schemeClr val="tx1"/>
                </a:solidFill>
              </a:rPr>
              <a:t>Option 2 : Blob Azure Gen2</a:t>
            </a:r>
            <a:endParaRPr lang="fr-CA" kern="0" dirty="0">
              <a:solidFill>
                <a:schemeClr val="tx1"/>
              </a:solidFill>
            </a:endParaRPr>
          </a:p>
        </p:txBody>
      </p:sp>
      <p:sp>
        <p:nvSpPr>
          <p:cNvPr id="5" name="Google Shape;263;p30">
            <a:extLst>
              <a:ext uri="{FF2B5EF4-FFF2-40B4-BE49-F238E27FC236}">
                <a16:creationId xmlns:a16="http://schemas.microsoft.com/office/drawing/2014/main" id="{384E74CC-3CA7-4A1B-A7FB-C981B1403D61}"/>
              </a:ext>
            </a:extLst>
          </p:cNvPr>
          <p:cNvSpPr txBox="1">
            <a:spLocks/>
          </p:cNvSpPr>
          <p:nvPr/>
        </p:nvSpPr>
        <p:spPr>
          <a:xfrm>
            <a:off x="6404414" y="262315"/>
            <a:ext cx="4058206" cy="824316"/>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r>
              <a:rPr lang="fr-CA"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 crée un compte de stockage GEN2 ensuite un container et on récupère la clé pour mettre dans le code. </a:t>
            </a:r>
            <a:endParaRPr lang="fr-CA" sz="2000" kern="0" dirty="0">
              <a:solidFill>
                <a:schemeClr val="tx1"/>
              </a:solidFill>
            </a:endParaRPr>
          </a:p>
        </p:txBody>
      </p:sp>
      <p:pic>
        <p:nvPicPr>
          <p:cNvPr id="6" name="Picture 49" descr="Graphical user interface, text, application, email&#10;&#10;Description automatically generated">
            <a:extLst>
              <a:ext uri="{FF2B5EF4-FFF2-40B4-BE49-F238E27FC236}">
                <a16:creationId xmlns:a16="http://schemas.microsoft.com/office/drawing/2014/main" id="{8437D6C6-C6CC-46B7-A1C7-44915852DC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710" y="1247871"/>
            <a:ext cx="5640489" cy="354761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51" descr="Graphical user interface, text&#10;&#10;Description automatically generated">
            <a:extLst>
              <a:ext uri="{FF2B5EF4-FFF2-40B4-BE49-F238E27FC236}">
                <a16:creationId xmlns:a16="http://schemas.microsoft.com/office/drawing/2014/main" id="{03DA5F80-EBE6-422C-A392-20BAC1DBFE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3031" y="4833964"/>
            <a:ext cx="5619168" cy="192237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50" descr="Graphical user interface, text, application&#10;&#10;Description automatically generated">
            <a:extLst>
              <a:ext uri="{FF2B5EF4-FFF2-40B4-BE49-F238E27FC236}">
                <a16:creationId xmlns:a16="http://schemas.microsoft.com/office/drawing/2014/main" id="{70067D74-116B-4928-8498-59C7B1AF27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8529" y="1247871"/>
            <a:ext cx="5278373" cy="34698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2" descr="A picture containing text&#10;&#10;Description automatically generated">
            <a:extLst>
              <a:ext uri="{FF2B5EF4-FFF2-40B4-BE49-F238E27FC236}">
                <a16:creationId xmlns:a16="http://schemas.microsoft.com/office/drawing/2014/main" id="{679EC2E4-5ACA-4853-8182-6E133FDACA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0" y="4833964"/>
            <a:ext cx="5278373" cy="2024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4257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309722" y="321926"/>
            <a:ext cx="7034800" cy="528400"/>
          </a:xfrm>
          <a:prstGeom prst="rect">
            <a:avLst/>
          </a:prstGeom>
        </p:spPr>
        <p:txBody>
          <a:bodyPr spcFirstLastPara="1" wrap="square" lIns="0" tIns="0" rIns="0" bIns="0" anchor="b" anchorCtr="0">
            <a:noAutofit/>
          </a:bodyPr>
          <a:lstStyle/>
          <a:p>
            <a:r>
              <a:rPr lang="fr-CA" sz="3200" b="1" dirty="0"/>
              <a:t>Ingestion des données</a:t>
            </a:r>
            <a:endParaRPr dirty="0"/>
          </a:p>
        </p:txBody>
      </p:sp>
      <p:sp>
        <p:nvSpPr>
          <p:cNvPr id="264" name="Google Shape;264;p3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16</a:t>
            </a:fld>
            <a:endParaRPr kern="0">
              <a:solidFill>
                <a:srgbClr val="0B6AB1"/>
              </a:solidFill>
            </a:endParaRPr>
          </a:p>
        </p:txBody>
      </p:sp>
      <p:sp>
        <p:nvSpPr>
          <p:cNvPr id="32" name="Google Shape;263;p30">
            <a:extLst>
              <a:ext uri="{FF2B5EF4-FFF2-40B4-BE49-F238E27FC236}">
                <a16:creationId xmlns:a16="http://schemas.microsoft.com/office/drawing/2014/main" id="{20B5FB21-711F-4FC9-A3DF-03C560FD2522}"/>
              </a:ext>
            </a:extLst>
          </p:cNvPr>
          <p:cNvSpPr txBox="1">
            <a:spLocks/>
          </p:cNvSpPr>
          <p:nvPr/>
        </p:nvSpPr>
        <p:spPr>
          <a:xfrm>
            <a:off x="309722" y="890854"/>
            <a:ext cx="4956908" cy="37481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r>
              <a:rPr lang="fr-CA" sz="2400" b="1" dirty="0">
                <a:solidFill>
                  <a:schemeClr val="tx1"/>
                </a:solidFill>
              </a:rPr>
              <a:t>Option 2 : Blob Azure Gen2 (suite)</a:t>
            </a:r>
            <a:endParaRPr lang="fr-CA" sz="2000" kern="0" dirty="0">
              <a:solidFill>
                <a:schemeClr val="tx1"/>
              </a:solidFill>
            </a:endParaRPr>
          </a:p>
        </p:txBody>
      </p:sp>
      <p:sp>
        <p:nvSpPr>
          <p:cNvPr id="34" name="ZoneTexte 33">
            <a:extLst>
              <a:ext uri="{FF2B5EF4-FFF2-40B4-BE49-F238E27FC236}">
                <a16:creationId xmlns:a16="http://schemas.microsoft.com/office/drawing/2014/main" id="{25F4EE5F-875D-4E18-BA6C-83205CBAB6EA}"/>
              </a:ext>
            </a:extLst>
          </p:cNvPr>
          <p:cNvSpPr txBox="1"/>
          <p:nvPr/>
        </p:nvSpPr>
        <p:spPr>
          <a:xfrm>
            <a:off x="7615743" y="1377631"/>
            <a:ext cx="2226151" cy="923330"/>
          </a:xfrm>
          <a:prstGeom prst="rect">
            <a:avLst/>
          </a:prstGeom>
          <a:noFill/>
        </p:spPr>
        <p:txBody>
          <a:bodyPr wrap="square">
            <a:spAutoFit/>
          </a:bodyPr>
          <a:lstStyle/>
          <a:p>
            <a:r>
              <a:rPr lang="fr-CA" b="1" i="1" dirty="0">
                <a:latin typeface="Calibri" panose="020F0502020204030204" pitchFamily="34" charset="0"/>
                <a:ea typeface="Calibri" panose="020F0502020204030204" pitchFamily="34" charset="0"/>
                <a:cs typeface="Times New Roman" panose="02020603050405020304" pitchFamily="18" charset="0"/>
              </a:rPr>
              <a:t>O</a:t>
            </a:r>
            <a:r>
              <a:rPr lang="fr-CA" sz="1800" b="1" i="1" dirty="0">
                <a:effectLst/>
                <a:latin typeface="Calibri" panose="020F0502020204030204" pitchFamily="34" charset="0"/>
                <a:ea typeface="Calibri" panose="020F0502020204030204" pitchFamily="34" charset="0"/>
                <a:cs typeface="Times New Roman" panose="02020603050405020304" pitchFamily="18" charset="0"/>
              </a:rPr>
              <a:t>n récupère la clé pour la mettre dans le code</a:t>
            </a:r>
            <a:r>
              <a:rPr lang="fr-CA" sz="1600" b="1" i="1" dirty="0">
                <a:effectLst/>
                <a:latin typeface="Calibri" panose="020F0502020204030204" pitchFamily="34" charset="0"/>
                <a:ea typeface="Calibri" panose="020F0502020204030204" pitchFamily="34" charset="0"/>
                <a:cs typeface="Times New Roman" panose="02020603050405020304" pitchFamily="18" charset="0"/>
              </a:rPr>
              <a:t>.</a:t>
            </a:r>
            <a:endParaRPr lang="fr-CA" b="1" i="1" dirty="0"/>
          </a:p>
        </p:txBody>
      </p:sp>
      <p:pic>
        <p:nvPicPr>
          <p:cNvPr id="35" name="Picture 53" descr="Graphical user interface, text, application&#10;&#10;Description automatically generated">
            <a:extLst>
              <a:ext uri="{FF2B5EF4-FFF2-40B4-BE49-F238E27FC236}">
                <a16:creationId xmlns:a16="http://schemas.microsoft.com/office/drawing/2014/main" id="{EF404F14-2449-432F-85F4-B104BE64C83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22682"/>
          <a:stretch/>
        </p:blipFill>
        <p:spPr>
          <a:xfrm>
            <a:off x="353531" y="1394475"/>
            <a:ext cx="6379210" cy="3960271"/>
          </a:xfrm>
          <a:prstGeom prst="rect">
            <a:avLst/>
          </a:prstGeom>
          <a:noFill/>
        </p:spPr>
      </p:pic>
      <p:pic>
        <p:nvPicPr>
          <p:cNvPr id="36" name="Picture 11" descr="Graphical user interface, text, application, email&#10;&#10;Description automatically generated">
            <a:extLst>
              <a:ext uri="{FF2B5EF4-FFF2-40B4-BE49-F238E27FC236}">
                <a16:creationId xmlns:a16="http://schemas.microsoft.com/office/drawing/2014/main" id="{93EFAA59-3156-4B97-A021-404733352A8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 r="43041" b="85322"/>
          <a:stretch/>
        </p:blipFill>
        <p:spPr>
          <a:xfrm>
            <a:off x="353531" y="5455086"/>
            <a:ext cx="8167174" cy="1024119"/>
          </a:xfrm>
          <a:prstGeom prst="rect">
            <a:avLst/>
          </a:prstGeom>
        </p:spPr>
      </p:pic>
      <p:grpSp>
        <p:nvGrpSpPr>
          <p:cNvPr id="37" name="Google Shape;1034;p50">
            <a:extLst>
              <a:ext uri="{FF2B5EF4-FFF2-40B4-BE49-F238E27FC236}">
                <a16:creationId xmlns:a16="http://schemas.microsoft.com/office/drawing/2014/main" id="{894D365B-4D58-4160-B779-7EA3C2B3EFC3}"/>
              </a:ext>
            </a:extLst>
          </p:cNvPr>
          <p:cNvGrpSpPr/>
          <p:nvPr/>
        </p:nvGrpSpPr>
        <p:grpSpPr>
          <a:xfrm>
            <a:off x="7114169" y="1394928"/>
            <a:ext cx="460705" cy="491455"/>
            <a:chOff x="9901824" y="937343"/>
            <a:chExt cx="744273" cy="793950"/>
          </a:xfrm>
        </p:grpSpPr>
        <p:grpSp>
          <p:nvGrpSpPr>
            <p:cNvPr id="38" name="Google Shape;1035;p50">
              <a:extLst>
                <a:ext uri="{FF2B5EF4-FFF2-40B4-BE49-F238E27FC236}">
                  <a16:creationId xmlns:a16="http://schemas.microsoft.com/office/drawing/2014/main" id="{F78B4A33-C45A-474F-B780-04375F5E6DC4}"/>
                </a:ext>
              </a:extLst>
            </p:cNvPr>
            <p:cNvGrpSpPr/>
            <p:nvPr/>
          </p:nvGrpSpPr>
          <p:grpSpPr>
            <a:xfrm>
              <a:off x="9901824" y="937343"/>
              <a:ext cx="744273" cy="793950"/>
              <a:chOff x="9901824" y="937343"/>
              <a:chExt cx="744273" cy="793950"/>
            </a:xfrm>
          </p:grpSpPr>
          <p:sp>
            <p:nvSpPr>
              <p:cNvPr id="45" name="Google Shape;1036;p50">
                <a:extLst>
                  <a:ext uri="{FF2B5EF4-FFF2-40B4-BE49-F238E27FC236}">
                    <a16:creationId xmlns:a16="http://schemas.microsoft.com/office/drawing/2014/main" id="{22F1B1D4-40B7-42A9-B5FC-6C0809E9D839}"/>
                  </a:ext>
                </a:extLst>
              </p:cNvPr>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6" name="Google Shape;1037;p50">
                <a:extLst>
                  <a:ext uri="{FF2B5EF4-FFF2-40B4-BE49-F238E27FC236}">
                    <a16:creationId xmlns:a16="http://schemas.microsoft.com/office/drawing/2014/main" id="{9B97F7BC-1B8E-4CE9-A1B8-78F10A9975FA}"/>
                  </a:ext>
                </a:extLst>
              </p:cNvPr>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7" name="Google Shape;1038;p50">
                <a:extLst>
                  <a:ext uri="{FF2B5EF4-FFF2-40B4-BE49-F238E27FC236}">
                    <a16:creationId xmlns:a16="http://schemas.microsoft.com/office/drawing/2014/main" id="{FA3FE2D3-806D-4DD8-AD5B-31B80E9943D3}"/>
                  </a:ext>
                </a:extLst>
              </p:cNvPr>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8" name="Google Shape;1039;p50">
                <a:extLst>
                  <a:ext uri="{FF2B5EF4-FFF2-40B4-BE49-F238E27FC236}">
                    <a16:creationId xmlns:a16="http://schemas.microsoft.com/office/drawing/2014/main" id="{1F5CEB18-ADC3-44C8-9CE4-BF3A84F3B173}"/>
                  </a:ext>
                </a:extLst>
              </p:cNvPr>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9" name="Google Shape;1040;p50">
                <a:extLst>
                  <a:ext uri="{FF2B5EF4-FFF2-40B4-BE49-F238E27FC236}">
                    <a16:creationId xmlns:a16="http://schemas.microsoft.com/office/drawing/2014/main" id="{CBD5B16B-5F84-47CB-B9CB-32E9C4272BBA}"/>
                  </a:ext>
                </a:extLst>
              </p:cNvPr>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 name="Google Shape;1041;p50">
                <a:extLst>
                  <a:ext uri="{FF2B5EF4-FFF2-40B4-BE49-F238E27FC236}">
                    <a16:creationId xmlns:a16="http://schemas.microsoft.com/office/drawing/2014/main" id="{65856ECF-8D5A-4C74-8A95-5A9D128E9575}"/>
                  </a:ext>
                </a:extLst>
              </p:cNvPr>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 name="Google Shape;1042;p50">
                <a:extLst>
                  <a:ext uri="{FF2B5EF4-FFF2-40B4-BE49-F238E27FC236}">
                    <a16:creationId xmlns:a16="http://schemas.microsoft.com/office/drawing/2014/main" id="{A189C2AB-0E50-41EE-A71A-DCDBF9E654D8}"/>
                  </a:ext>
                </a:extLst>
              </p:cNvPr>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 name="Google Shape;1043;p50">
                <a:extLst>
                  <a:ext uri="{FF2B5EF4-FFF2-40B4-BE49-F238E27FC236}">
                    <a16:creationId xmlns:a16="http://schemas.microsoft.com/office/drawing/2014/main" id="{8F946862-2422-4BD6-90E4-355A07B9ED1C}"/>
                  </a:ext>
                </a:extLst>
              </p:cNvPr>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 name="Google Shape;1044;p50">
                <a:extLst>
                  <a:ext uri="{FF2B5EF4-FFF2-40B4-BE49-F238E27FC236}">
                    <a16:creationId xmlns:a16="http://schemas.microsoft.com/office/drawing/2014/main" id="{9B8263A5-C392-433C-9928-87DA90ED728E}"/>
                  </a:ext>
                </a:extLst>
              </p:cNvPr>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 name="Google Shape;1045;p50">
                <a:extLst>
                  <a:ext uri="{FF2B5EF4-FFF2-40B4-BE49-F238E27FC236}">
                    <a16:creationId xmlns:a16="http://schemas.microsoft.com/office/drawing/2014/main" id="{E38CE56E-48EF-45D8-944B-FC0D5817BC72}"/>
                  </a:ext>
                </a:extLst>
              </p:cNvPr>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9" name="Google Shape;1046;p50">
              <a:extLst>
                <a:ext uri="{FF2B5EF4-FFF2-40B4-BE49-F238E27FC236}">
                  <a16:creationId xmlns:a16="http://schemas.microsoft.com/office/drawing/2014/main" id="{4E48CC48-724B-4471-967A-67C8F101B214}"/>
                </a:ext>
              </a:extLst>
            </p:cNvPr>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0" name="Google Shape;1047;p50">
              <a:extLst>
                <a:ext uri="{FF2B5EF4-FFF2-40B4-BE49-F238E27FC236}">
                  <a16:creationId xmlns:a16="http://schemas.microsoft.com/office/drawing/2014/main" id="{FB04550D-5B71-4792-8E3D-9D05B714C510}"/>
                </a:ext>
              </a:extLst>
            </p:cNvPr>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1" name="Google Shape;1048;p50">
              <a:extLst>
                <a:ext uri="{FF2B5EF4-FFF2-40B4-BE49-F238E27FC236}">
                  <a16:creationId xmlns:a16="http://schemas.microsoft.com/office/drawing/2014/main" id="{A71D2E65-90D7-4614-A6F8-500D95AAB807}"/>
                </a:ext>
              </a:extLst>
            </p:cNvPr>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2" name="Google Shape;1049;p50">
              <a:extLst>
                <a:ext uri="{FF2B5EF4-FFF2-40B4-BE49-F238E27FC236}">
                  <a16:creationId xmlns:a16="http://schemas.microsoft.com/office/drawing/2014/main" id="{DF6BBCAB-9AFA-43C2-A294-0CC9B30A9ACD}"/>
                </a:ext>
              </a:extLst>
            </p:cNvPr>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3" name="Google Shape;1050;p50">
              <a:extLst>
                <a:ext uri="{FF2B5EF4-FFF2-40B4-BE49-F238E27FC236}">
                  <a16:creationId xmlns:a16="http://schemas.microsoft.com/office/drawing/2014/main" id="{CA51AB45-F0D8-4D50-B291-346D78BC1C78}"/>
                </a:ext>
              </a:extLst>
            </p:cNvPr>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4" name="Google Shape;1051;p50">
              <a:extLst>
                <a:ext uri="{FF2B5EF4-FFF2-40B4-BE49-F238E27FC236}">
                  <a16:creationId xmlns:a16="http://schemas.microsoft.com/office/drawing/2014/main" id="{6408E04D-EE70-4ACF-A435-FC08571695AB}"/>
                </a:ext>
              </a:extLst>
            </p:cNvPr>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50" name="Google Shape;150;p20"/>
          <p:cNvSpPr txBox="1">
            <a:spLocks noGrp="1"/>
          </p:cNvSpPr>
          <p:nvPr>
            <p:ph type="ctrTitle" idx="4294967295"/>
          </p:nvPr>
        </p:nvSpPr>
        <p:spPr>
          <a:xfrm>
            <a:off x="5341594" y="561739"/>
            <a:ext cx="5804024" cy="2878606"/>
          </a:xfrm>
          <a:prstGeom prst="rect">
            <a:avLst/>
          </a:prstGeom>
        </p:spPr>
        <p:txBody>
          <a:bodyPr spcFirstLastPara="1" wrap="square" lIns="0" tIns="0" rIns="0" bIns="0" anchor="b" anchorCtr="0">
            <a:noAutofit/>
          </a:bodyPr>
          <a:lstStyle/>
          <a:p>
            <a:pPr>
              <a:lnSpc>
                <a:spcPct val="107000"/>
              </a:lnSpc>
              <a:spcAft>
                <a:spcPts val="800"/>
              </a:spcAft>
            </a:pPr>
            <a:r>
              <a:rPr lang="fr-CA" sz="6000" b="1" dirty="0" err="1">
                <a:solidFill>
                  <a:srgbClr val="FDBB30"/>
                </a:solidFill>
                <a:latin typeface="Calibri" panose="020F0502020204030204" pitchFamily="34" charset="0"/>
                <a:ea typeface="Calibri" panose="020F0502020204030204" pitchFamily="34" charset="0"/>
                <a:cs typeface="Times New Roman" panose="02020603050405020304" pitchFamily="18" charset="0"/>
              </a:rPr>
              <a:t>VI.</a:t>
            </a:r>
            <a:r>
              <a:rPr lang="fr-CA" sz="6000" b="1" dirty="0" err="1">
                <a:latin typeface="Calibri" panose="020F0502020204030204" pitchFamily="34" charset="0"/>
                <a:ea typeface="Calibri" panose="020F0502020204030204" pitchFamily="34" charset="0"/>
                <a:cs typeface="Times New Roman" panose="02020603050405020304" pitchFamily="18" charset="0"/>
              </a:rPr>
              <a:t>Transformation</a:t>
            </a:r>
            <a:r>
              <a:rPr lang="fr-CA" sz="6000" b="1" dirty="0">
                <a:latin typeface="Calibri" panose="020F0502020204030204" pitchFamily="34" charset="0"/>
                <a:ea typeface="Calibri" panose="020F0502020204030204" pitchFamily="34" charset="0"/>
                <a:cs typeface="Times New Roman" panose="02020603050405020304" pitchFamily="18" charset="0"/>
              </a:rPr>
              <a:t> des données</a:t>
            </a:r>
          </a:p>
        </p:txBody>
      </p:sp>
      <p:sp>
        <p:nvSpPr>
          <p:cNvPr id="151" name="Google Shape;151;p20"/>
          <p:cNvSpPr txBox="1">
            <a:spLocks noGrp="1"/>
          </p:cNvSpPr>
          <p:nvPr>
            <p:ph type="subTitle" idx="4294967295"/>
          </p:nvPr>
        </p:nvSpPr>
        <p:spPr>
          <a:xfrm>
            <a:off x="5046860" y="3592468"/>
            <a:ext cx="6416240" cy="2973159"/>
          </a:xfrm>
          <a:prstGeom prst="rect">
            <a:avLst/>
          </a:prstGeom>
        </p:spPr>
        <p:txBody>
          <a:bodyPr spcFirstLastPara="1" wrap="square" lIns="0" tIns="0" rIns="0" bIns="0" anchor="t" anchorCtr="0">
            <a:noAutofit/>
          </a:bodyPr>
          <a:lstStyle/>
          <a:p>
            <a:pPr marL="0" indent="0" algn="just">
              <a:lnSpc>
                <a:spcPct val="107000"/>
              </a:lnSpc>
              <a:buNone/>
            </a:pPr>
            <a:r>
              <a:rPr lang="fr-CA" sz="2000" dirty="0">
                <a:solidFill>
                  <a:srgbClr val="FDBB30"/>
                </a:solidFill>
                <a:latin typeface="Calibri" panose="020F0502020204030204" pitchFamily="34" charset="0"/>
                <a:ea typeface="Calibri" panose="020F0502020204030204" pitchFamily="34" charset="0"/>
                <a:cs typeface="Times New Roman" panose="02020603050405020304" pitchFamily="18" charset="0"/>
              </a:rPr>
              <a:t>N</a:t>
            </a:r>
            <a:r>
              <a:rPr lang="fr-CA" sz="20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ous avons utilisé </a:t>
            </a:r>
            <a:r>
              <a:rPr lang="fr-CA" sz="2000" dirty="0" err="1">
                <a:solidFill>
                  <a:srgbClr val="FDBB30"/>
                </a:solidFill>
                <a:latin typeface="Calibri" panose="020F0502020204030204" pitchFamily="34" charset="0"/>
                <a:ea typeface="Calibri" panose="020F0502020204030204" pitchFamily="34" charset="0"/>
                <a:cs typeface="Times New Roman" panose="02020603050405020304" pitchFamily="18" charset="0"/>
              </a:rPr>
              <a:t>D</a:t>
            </a:r>
            <a:r>
              <a:rPr lang="fr-CA" sz="2000" dirty="0" err="1">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atabricks</a:t>
            </a:r>
            <a:r>
              <a:rPr lang="fr-CA" sz="20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 notebooks</a:t>
            </a:r>
            <a:r>
              <a:rPr lang="fr-CA" sz="2000" dirty="0">
                <a:solidFill>
                  <a:srgbClr val="FDBB30"/>
                </a:solidFill>
                <a:latin typeface="Calibri" panose="020F0502020204030204" pitchFamily="34" charset="0"/>
                <a:ea typeface="Calibri" panose="020F0502020204030204" pitchFamily="34" charset="0"/>
                <a:cs typeface="Times New Roman" panose="02020603050405020304" pitchFamily="18" charset="0"/>
              </a:rPr>
              <a:t>. Dans un premier temps nous </a:t>
            </a:r>
            <a:r>
              <a:rPr lang="fr-CA" sz="20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avons choisi Python pour le nettoyage et la transformation des données et avons utilisée une solution basée complétement sur azure; (le compte de stockage de type </a:t>
            </a:r>
            <a:r>
              <a:rPr lang="fr-CA" sz="2000" dirty="0" err="1">
                <a:solidFill>
                  <a:srgbClr val="FDBB30"/>
                </a:solidFill>
                <a:latin typeface="Calibri" panose="020F0502020204030204" pitchFamily="34" charset="0"/>
                <a:ea typeface="Calibri" panose="020F0502020204030204" pitchFamily="34" charset="0"/>
                <a:cs typeface="Times New Roman" panose="02020603050405020304" pitchFamily="18" charset="0"/>
              </a:rPr>
              <a:t>D</a:t>
            </a:r>
            <a:r>
              <a:rPr lang="fr-CA" sz="2000" dirty="0" err="1">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atalake</a:t>
            </a:r>
            <a:r>
              <a:rPr lang="fr-CA" sz="20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 Gen2 comme source et destination). </a:t>
            </a:r>
            <a:r>
              <a:rPr lang="fr-CA" sz="2000" dirty="0">
                <a:solidFill>
                  <a:srgbClr val="FDBB30"/>
                </a:solidFill>
                <a:latin typeface="Calibri" panose="020F0502020204030204" pitchFamily="34" charset="0"/>
                <a:ea typeface="Calibri" panose="020F0502020204030204" pitchFamily="34" charset="0"/>
                <a:cs typeface="Times New Roman" panose="02020603050405020304" pitchFamily="18" charset="0"/>
              </a:rPr>
              <a:t>N</a:t>
            </a:r>
            <a:r>
              <a:rPr lang="fr-CA" sz="20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ous avons développé l’option alternative pour le stockage avec S3.</a:t>
            </a:r>
          </a:p>
          <a:p>
            <a:pPr marL="0" indent="0" algn="just">
              <a:lnSpc>
                <a:spcPct val="107000"/>
              </a:lnSpc>
              <a:buNone/>
            </a:pPr>
            <a:r>
              <a:rPr lang="fr-CA" sz="2000" dirty="0">
                <a:solidFill>
                  <a:srgbClr val="FDBB30"/>
                </a:solidFill>
                <a:latin typeface="Calibri" panose="020F0502020204030204" pitchFamily="34" charset="0"/>
                <a:ea typeface="Calibri" panose="020F0502020204030204" pitchFamily="34" charset="0"/>
                <a:cs typeface="Times New Roman" panose="02020603050405020304" pitchFamily="18" charset="0"/>
              </a:rPr>
              <a:t>Nous avons aussi élaborer du code </a:t>
            </a:r>
            <a:r>
              <a:rPr lang="fr-CA" sz="2000" dirty="0" err="1">
                <a:solidFill>
                  <a:srgbClr val="FDBB30"/>
                </a:solidFill>
                <a:latin typeface="Calibri" panose="020F0502020204030204" pitchFamily="34" charset="0"/>
                <a:ea typeface="Calibri" panose="020F0502020204030204" pitchFamily="34" charset="0"/>
                <a:cs typeface="Times New Roman" panose="02020603050405020304" pitchFamily="18" charset="0"/>
              </a:rPr>
              <a:t>PySpark</a:t>
            </a:r>
            <a:r>
              <a:rPr lang="fr-CA" sz="2000" dirty="0">
                <a:solidFill>
                  <a:srgbClr val="FDBB30"/>
                </a:solidFill>
                <a:latin typeface="Calibri" panose="020F0502020204030204" pitchFamily="34" charset="0"/>
                <a:ea typeface="Calibri" panose="020F0502020204030204" pitchFamily="34" charset="0"/>
                <a:cs typeface="Times New Roman" panose="02020603050405020304" pitchFamily="18" charset="0"/>
              </a:rPr>
              <a:t> comme option alternative pour le nettoyage et la préparation des données.</a:t>
            </a:r>
          </a:p>
        </p:txBody>
      </p:sp>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17</a:t>
            </a:fld>
            <a:endParaRPr kumimoji="0" sz="1733" b="1" i="0" u="none" strike="noStrike" kern="0" cap="none" spc="0" normalizeH="0" baseline="0" noProof="0">
              <a:ln>
                <a:noFill/>
              </a:ln>
              <a:solidFill>
                <a:srgbClr val="0B6AB1"/>
              </a:solidFill>
              <a:effectLst/>
              <a:uLnTx/>
              <a:uFillTx/>
              <a:latin typeface="Kulim Park"/>
              <a:sym typeface="Kulim Park"/>
            </a:endParaRPr>
          </a:p>
        </p:txBody>
      </p:sp>
      <p:pic>
        <p:nvPicPr>
          <p:cNvPr id="3" name="Image 2">
            <a:extLst>
              <a:ext uri="{FF2B5EF4-FFF2-40B4-BE49-F238E27FC236}">
                <a16:creationId xmlns:a16="http://schemas.microsoft.com/office/drawing/2014/main" id="{4C3B52C7-207D-4319-AE95-569C7FB2B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3803" y="1145941"/>
            <a:ext cx="1751007" cy="1862889"/>
          </a:xfrm>
          <a:prstGeom prst="rect">
            <a:avLst/>
          </a:prstGeom>
        </p:spPr>
      </p:pic>
      <p:grpSp>
        <p:nvGrpSpPr>
          <p:cNvPr id="16" name="Google Shape;1185;p50">
            <a:extLst>
              <a:ext uri="{FF2B5EF4-FFF2-40B4-BE49-F238E27FC236}">
                <a16:creationId xmlns:a16="http://schemas.microsoft.com/office/drawing/2014/main" id="{49F98A9B-7282-45A3-8EBC-79FF4A4F9A58}"/>
              </a:ext>
            </a:extLst>
          </p:cNvPr>
          <p:cNvGrpSpPr/>
          <p:nvPr/>
        </p:nvGrpSpPr>
        <p:grpSpPr>
          <a:xfrm>
            <a:off x="7778480" y="221663"/>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910209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42"/>
        <p:cNvGrpSpPr/>
        <p:nvPr/>
      </p:nvGrpSpPr>
      <p:grpSpPr>
        <a:xfrm>
          <a:off x="0" y="0"/>
          <a:ext cx="0" cy="0"/>
          <a:chOff x="0" y="0"/>
          <a:chExt cx="0" cy="0"/>
        </a:xfrm>
      </p:grpSpPr>
      <p:sp>
        <p:nvSpPr>
          <p:cNvPr id="244" name="Google Shape;244;p28"/>
          <p:cNvSpPr txBox="1">
            <a:spLocks noGrp="1"/>
          </p:cNvSpPr>
          <p:nvPr>
            <p:ph type="subTitle" idx="4294967295"/>
          </p:nvPr>
        </p:nvSpPr>
        <p:spPr>
          <a:xfrm>
            <a:off x="2700720" y="260463"/>
            <a:ext cx="7342000" cy="524800"/>
          </a:xfrm>
          <a:prstGeom prst="rect">
            <a:avLst/>
          </a:prstGeom>
        </p:spPr>
        <p:txBody>
          <a:bodyPr spcFirstLastPara="1" wrap="square" lIns="0" tIns="0" rIns="0" bIns="0" anchor="t" anchorCtr="0">
            <a:noAutofit/>
          </a:bodyPr>
          <a:lstStyle/>
          <a:p>
            <a:pPr marL="76200" indent="0">
              <a:lnSpc>
                <a:spcPct val="107000"/>
              </a:lnSpc>
              <a:spcAft>
                <a:spcPts val="800"/>
              </a:spcAft>
              <a:buNone/>
            </a:pPr>
            <a:r>
              <a:rPr lang="fr-CA" sz="28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 </a:t>
            </a:r>
            <a:r>
              <a:rPr lang="fr-CA" sz="28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Transformation des données (suite)</a:t>
            </a:r>
          </a:p>
        </p:txBody>
      </p:sp>
      <p:sp>
        <p:nvSpPr>
          <p:cNvPr id="245" name="Google Shape;245;p2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18</a:t>
            </a:fld>
            <a:endParaRPr kern="0">
              <a:solidFill>
                <a:srgbClr val="0B6AB1"/>
              </a:solidFill>
            </a:endParaRPr>
          </a:p>
        </p:txBody>
      </p:sp>
      <p:pic>
        <p:nvPicPr>
          <p:cNvPr id="246" name="Google Shape;246;p28"/>
          <p:cNvPicPr preferRelativeResize="0"/>
          <p:nvPr/>
        </p:nvPicPr>
        <p:blipFill>
          <a:blip r:embed="rId3">
            <a:extLst>
              <a:ext uri="{28A0092B-C50C-407E-A947-70E740481C1C}">
                <a14:useLocalDpi xmlns:a14="http://schemas.microsoft.com/office/drawing/2010/main" val="0"/>
              </a:ext>
            </a:extLst>
          </a:blip>
          <a:srcRect l="38924" r="38924"/>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sp>
        <p:nvSpPr>
          <p:cNvPr id="6" name="Google Shape;244;p28">
            <a:extLst>
              <a:ext uri="{FF2B5EF4-FFF2-40B4-BE49-F238E27FC236}">
                <a16:creationId xmlns:a16="http://schemas.microsoft.com/office/drawing/2014/main" id="{3D9A7D2A-6B56-4892-A317-0B9D89D9D868}"/>
              </a:ext>
            </a:extLst>
          </p:cNvPr>
          <p:cNvSpPr txBox="1">
            <a:spLocks/>
          </p:cNvSpPr>
          <p:nvPr/>
        </p:nvSpPr>
        <p:spPr>
          <a:xfrm>
            <a:off x="2700720" y="742518"/>
            <a:ext cx="3064317" cy="52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76200" indent="0">
              <a:lnSpc>
                <a:spcPct val="107000"/>
              </a:lnSpc>
              <a:spcAft>
                <a:spcPts val="800"/>
              </a:spcAft>
              <a:buFont typeface="Kulim Park"/>
              <a:buNone/>
            </a:pPr>
            <a:r>
              <a:rPr lang="fr-CA" sz="2800" b="1" dirty="0">
                <a:latin typeface="Calibri" panose="020F0502020204030204" pitchFamily="34" charset="0"/>
                <a:ea typeface="Calibri" panose="020F0502020204030204" pitchFamily="34" charset="0"/>
                <a:cs typeface="Times New Roman" panose="02020603050405020304" pitchFamily="18" charset="0"/>
              </a:rPr>
              <a:t>Lecture des fichiers</a:t>
            </a:r>
            <a:endParaRPr lang="fr-CA" sz="2800" b="1" kern="0" dirty="0">
              <a:solidFill>
                <a:srgbClr val="007DC6"/>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10" descr="Graphical user interface, text, application, email&#10;&#10;Description automatically generated">
            <a:extLst>
              <a:ext uri="{FF2B5EF4-FFF2-40B4-BE49-F238E27FC236}">
                <a16:creationId xmlns:a16="http://schemas.microsoft.com/office/drawing/2014/main" id="{F35F1F0B-E599-46A6-9DD7-7A87F8C0106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2822" r="68008" b="64167"/>
          <a:stretch/>
        </p:blipFill>
        <p:spPr>
          <a:xfrm>
            <a:off x="246915" y="1352412"/>
            <a:ext cx="4552704" cy="900969"/>
          </a:xfrm>
          <a:prstGeom prst="rect">
            <a:avLst/>
          </a:prstGeom>
        </p:spPr>
      </p:pic>
      <p:pic>
        <p:nvPicPr>
          <p:cNvPr id="8" name="Picture 8" descr="Graphical user interface, text, application, email&#10;&#10;Description automatically generated">
            <a:extLst>
              <a:ext uri="{FF2B5EF4-FFF2-40B4-BE49-F238E27FC236}">
                <a16:creationId xmlns:a16="http://schemas.microsoft.com/office/drawing/2014/main" id="{901CC418-15A2-448E-94F2-24399A2A6F2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81812" r="69868"/>
          <a:stretch/>
        </p:blipFill>
        <p:spPr>
          <a:xfrm>
            <a:off x="246915" y="2091802"/>
            <a:ext cx="4552703" cy="1337198"/>
          </a:xfrm>
          <a:prstGeom prst="rect">
            <a:avLst/>
          </a:prstGeom>
        </p:spPr>
      </p:pic>
      <p:pic>
        <p:nvPicPr>
          <p:cNvPr id="9" name="Picture 12" descr="Graphical user interface, text, application, email&#10;&#10;Description automatically generated">
            <a:extLst>
              <a:ext uri="{FF2B5EF4-FFF2-40B4-BE49-F238E27FC236}">
                <a16:creationId xmlns:a16="http://schemas.microsoft.com/office/drawing/2014/main" id="{708EE54F-1A46-455B-8B70-B7F9BA87D25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38347"/>
          <a:stretch/>
        </p:blipFill>
        <p:spPr>
          <a:xfrm>
            <a:off x="6067875" y="1588313"/>
            <a:ext cx="5943600" cy="1722582"/>
          </a:xfrm>
          <a:prstGeom prst="rect">
            <a:avLst/>
          </a:prstGeom>
        </p:spPr>
      </p:pic>
      <p:sp>
        <p:nvSpPr>
          <p:cNvPr id="10" name="Google Shape;244;p28">
            <a:extLst>
              <a:ext uri="{FF2B5EF4-FFF2-40B4-BE49-F238E27FC236}">
                <a16:creationId xmlns:a16="http://schemas.microsoft.com/office/drawing/2014/main" id="{6219611C-37CA-4D8C-9833-74326706C24C}"/>
              </a:ext>
            </a:extLst>
          </p:cNvPr>
          <p:cNvSpPr txBox="1">
            <a:spLocks/>
          </p:cNvSpPr>
          <p:nvPr/>
        </p:nvSpPr>
        <p:spPr>
          <a:xfrm>
            <a:off x="6024087" y="1090012"/>
            <a:ext cx="3064317" cy="52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76200" indent="0">
              <a:buNone/>
            </a:pPr>
            <a:r>
              <a:rPr lang="en-CA" sz="2000" i="1" dirty="0"/>
              <a:t>Option stockage Azure </a:t>
            </a:r>
          </a:p>
        </p:txBody>
      </p:sp>
      <p:sp>
        <p:nvSpPr>
          <p:cNvPr id="11" name="Google Shape;244;p28">
            <a:extLst>
              <a:ext uri="{FF2B5EF4-FFF2-40B4-BE49-F238E27FC236}">
                <a16:creationId xmlns:a16="http://schemas.microsoft.com/office/drawing/2014/main" id="{EDA7ECF1-2F1B-416D-ACDC-D6A0F6C5AD74}"/>
              </a:ext>
            </a:extLst>
          </p:cNvPr>
          <p:cNvSpPr txBox="1">
            <a:spLocks/>
          </p:cNvSpPr>
          <p:nvPr/>
        </p:nvSpPr>
        <p:spPr>
          <a:xfrm>
            <a:off x="6067875" y="3855574"/>
            <a:ext cx="3601986" cy="40408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76200" indent="0">
              <a:buNone/>
            </a:pPr>
            <a:r>
              <a:rPr lang="en-CA" sz="2000" i="1" dirty="0"/>
              <a:t>Option stockage S3AWS </a:t>
            </a:r>
          </a:p>
        </p:txBody>
      </p:sp>
      <p:pic>
        <p:nvPicPr>
          <p:cNvPr id="12" name="Picture 12" descr="Graphical user interface, text, application, email&#10;&#10;Description automatically generated">
            <a:extLst>
              <a:ext uri="{FF2B5EF4-FFF2-40B4-BE49-F238E27FC236}">
                <a16:creationId xmlns:a16="http://schemas.microsoft.com/office/drawing/2014/main" id="{24E0E7F1-272E-49DD-BF96-979F559342C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38347"/>
          <a:stretch/>
        </p:blipFill>
        <p:spPr>
          <a:xfrm>
            <a:off x="6096000" y="4259654"/>
            <a:ext cx="5943600" cy="1722582"/>
          </a:xfrm>
          <a:prstGeom prst="rect">
            <a:avLst/>
          </a:prstGeom>
        </p:spPr>
      </p:pic>
      <p:sp>
        <p:nvSpPr>
          <p:cNvPr id="14" name="ZoneTexte 13">
            <a:extLst>
              <a:ext uri="{FF2B5EF4-FFF2-40B4-BE49-F238E27FC236}">
                <a16:creationId xmlns:a16="http://schemas.microsoft.com/office/drawing/2014/main" id="{D081EF48-0D80-495C-B6D8-D16D8626ED37}"/>
              </a:ext>
            </a:extLst>
          </p:cNvPr>
          <p:cNvSpPr txBox="1"/>
          <p:nvPr/>
        </p:nvSpPr>
        <p:spPr>
          <a:xfrm>
            <a:off x="5501152" y="1561361"/>
            <a:ext cx="522935" cy="369332"/>
          </a:xfrm>
          <a:prstGeom prst="rect">
            <a:avLst/>
          </a:prstGeom>
          <a:noFill/>
        </p:spPr>
        <p:txBody>
          <a:bodyPr wrap="square">
            <a:spAutoFit/>
          </a:bodyPr>
          <a:lstStyle/>
          <a:p>
            <a:r>
              <a:rPr lang="en" sz="1800" dirty="0">
                <a:solidFill>
                  <a:schemeClr val="dk1"/>
                </a:solidFill>
                <a:latin typeface="Kulim Park"/>
                <a:ea typeface="Kulim Park"/>
                <a:cs typeface="Kulim Park"/>
                <a:sym typeface="Kulim Park"/>
              </a:rPr>
              <a:t>👉</a:t>
            </a:r>
            <a:endParaRPr lang="fr-CA" dirty="0"/>
          </a:p>
        </p:txBody>
      </p:sp>
      <p:sp>
        <p:nvSpPr>
          <p:cNvPr id="15" name="ZoneTexte 14">
            <a:extLst>
              <a:ext uri="{FF2B5EF4-FFF2-40B4-BE49-F238E27FC236}">
                <a16:creationId xmlns:a16="http://schemas.microsoft.com/office/drawing/2014/main" id="{7E2B5593-50B6-4E7D-A1C1-B1871C40C3B2}"/>
              </a:ext>
            </a:extLst>
          </p:cNvPr>
          <p:cNvSpPr txBox="1"/>
          <p:nvPr/>
        </p:nvSpPr>
        <p:spPr>
          <a:xfrm>
            <a:off x="5501152" y="4163941"/>
            <a:ext cx="522935" cy="369332"/>
          </a:xfrm>
          <a:prstGeom prst="rect">
            <a:avLst/>
          </a:prstGeom>
          <a:noFill/>
        </p:spPr>
        <p:txBody>
          <a:bodyPr wrap="square">
            <a:spAutoFit/>
          </a:bodyPr>
          <a:lstStyle/>
          <a:p>
            <a:r>
              <a:rPr lang="en" sz="1800" dirty="0">
                <a:solidFill>
                  <a:schemeClr val="dk1"/>
                </a:solidFill>
                <a:latin typeface="Kulim Park"/>
                <a:ea typeface="Kulim Park"/>
                <a:cs typeface="Kulim Park"/>
                <a:sym typeface="Kulim Park"/>
              </a:rPr>
              <a:t>👉</a:t>
            </a:r>
            <a:endParaRPr lang="fr-CA"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42"/>
        <p:cNvGrpSpPr/>
        <p:nvPr/>
      </p:nvGrpSpPr>
      <p:grpSpPr>
        <a:xfrm>
          <a:off x="0" y="0"/>
          <a:ext cx="0" cy="0"/>
          <a:chOff x="0" y="0"/>
          <a:chExt cx="0" cy="0"/>
        </a:xfrm>
      </p:grpSpPr>
      <p:sp>
        <p:nvSpPr>
          <p:cNvPr id="244" name="Google Shape;244;p28"/>
          <p:cNvSpPr txBox="1">
            <a:spLocks noGrp="1"/>
          </p:cNvSpPr>
          <p:nvPr>
            <p:ph type="subTitle" idx="4294967295"/>
          </p:nvPr>
        </p:nvSpPr>
        <p:spPr>
          <a:xfrm>
            <a:off x="2700720" y="260463"/>
            <a:ext cx="7342000" cy="524800"/>
          </a:xfrm>
          <a:prstGeom prst="rect">
            <a:avLst/>
          </a:prstGeom>
        </p:spPr>
        <p:txBody>
          <a:bodyPr spcFirstLastPara="1" wrap="square" lIns="0" tIns="0" rIns="0" bIns="0" anchor="t" anchorCtr="0">
            <a:noAutofit/>
          </a:bodyPr>
          <a:lstStyle/>
          <a:p>
            <a:pPr marL="76200" indent="0">
              <a:lnSpc>
                <a:spcPct val="107000"/>
              </a:lnSpc>
              <a:spcAft>
                <a:spcPts val="800"/>
              </a:spcAft>
              <a:buNone/>
            </a:pPr>
            <a:r>
              <a:rPr lang="fr-CA" sz="28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 </a:t>
            </a:r>
            <a:r>
              <a:rPr lang="fr-CA" sz="28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Transformation des données (suite)</a:t>
            </a:r>
          </a:p>
        </p:txBody>
      </p:sp>
      <p:sp>
        <p:nvSpPr>
          <p:cNvPr id="245" name="Google Shape;245;p2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19</a:t>
            </a:fld>
            <a:endParaRPr kern="0">
              <a:solidFill>
                <a:srgbClr val="0B6AB1"/>
              </a:solidFill>
            </a:endParaRPr>
          </a:p>
        </p:txBody>
      </p:sp>
      <p:pic>
        <p:nvPicPr>
          <p:cNvPr id="246" name="Google Shape;246;p28"/>
          <p:cNvPicPr preferRelativeResize="0"/>
          <p:nvPr/>
        </p:nvPicPr>
        <p:blipFill>
          <a:blip r:embed="rId3">
            <a:extLst>
              <a:ext uri="{28A0092B-C50C-407E-A947-70E740481C1C}">
                <a14:useLocalDpi xmlns:a14="http://schemas.microsoft.com/office/drawing/2010/main" val="0"/>
              </a:ext>
            </a:extLst>
          </a:blip>
          <a:srcRect l="38924" r="38924"/>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sp>
        <p:nvSpPr>
          <p:cNvPr id="6" name="Google Shape;244;p28">
            <a:extLst>
              <a:ext uri="{FF2B5EF4-FFF2-40B4-BE49-F238E27FC236}">
                <a16:creationId xmlns:a16="http://schemas.microsoft.com/office/drawing/2014/main" id="{3D9A7D2A-6B56-4892-A317-0B9D89D9D868}"/>
              </a:ext>
            </a:extLst>
          </p:cNvPr>
          <p:cNvSpPr txBox="1">
            <a:spLocks/>
          </p:cNvSpPr>
          <p:nvPr/>
        </p:nvSpPr>
        <p:spPr>
          <a:xfrm>
            <a:off x="2987207" y="907346"/>
            <a:ext cx="1247290" cy="3720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76200" indent="0">
              <a:lnSpc>
                <a:spcPct val="107000"/>
              </a:lnSpc>
              <a:spcAft>
                <a:spcPts val="800"/>
              </a:spcAft>
              <a:buFont typeface="Kulim Park"/>
              <a:buNone/>
            </a:pPr>
            <a:r>
              <a:rPr lang="en-CA" sz="1800" b="1" dirty="0" err="1"/>
              <a:t>Nettoyage</a:t>
            </a:r>
            <a:endParaRPr lang="fr-CA" sz="3200" b="1" kern="0" dirty="0">
              <a:solidFill>
                <a:srgbClr val="007DC6"/>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7" name="Google Shape;244;p28">
            <a:extLst>
              <a:ext uri="{FF2B5EF4-FFF2-40B4-BE49-F238E27FC236}">
                <a16:creationId xmlns:a16="http://schemas.microsoft.com/office/drawing/2014/main" id="{9B7ED312-9E38-4952-BA94-A79EA38C89EE}"/>
              </a:ext>
            </a:extLst>
          </p:cNvPr>
          <p:cNvSpPr txBox="1">
            <a:spLocks/>
          </p:cNvSpPr>
          <p:nvPr/>
        </p:nvSpPr>
        <p:spPr>
          <a:xfrm>
            <a:off x="8308089" y="919124"/>
            <a:ext cx="2488109" cy="3720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76200" indent="0">
              <a:lnSpc>
                <a:spcPct val="107000"/>
              </a:lnSpc>
              <a:spcAft>
                <a:spcPts val="800"/>
              </a:spcAft>
              <a:buNone/>
            </a:pPr>
            <a:r>
              <a:rPr lang="en-CA" sz="1400" b="1" dirty="0"/>
              <a:t>Jointure &amp; Transformation</a:t>
            </a:r>
          </a:p>
          <a:p>
            <a:pPr marL="76200" indent="0">
              <a:lnSpc>
                <a:spcPct val="107000"/>
              </a:lnSpc>
              <a:spcAft>
                <a:spcPts val="800"/>
              </a:spcAft>
              <a:buFont typeface="Kulim Park"/>
              <a:buNone/>
            </a:pPr>
            <a:endParaRPr lang="fr-CA" sz="3200" b="1" kern="0" dirty="0">
              <a:solidFill>
                <a:srgbClr val="007DC6"/>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16" descr="Graphical user interface, text, application, email&#10;&#10;Description automatically generated">
            <a:extLst>
              <a:ext uri="{FF2B5EF4-FFF2-40B4-BE49-F238E27FC236}">
                <a16:creationId xmlns:a16="http://schemas.microsoft.com/office/drawing/2014/main" id="{9130689A-2A47-479B-B57C-01C3FBAA410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53413" r="9094" b="28670"/>
          <a:stretch/>
        </p:blipFill>
        <p:spPr>
          <a:xfrm>
            <a:off x="795596" y="1205969"/>
            <a:ext cx="5403112" cy="893135"/>
          </a:xfrm>
          <a:prstGeom prst="rect">
            <a:avLst/>
          </a:prstGeom>
        </p:spPr>
      </p:pic>
      <p:pic>
        <p:nvPicPr>
          <p:cNvPr id="9" name="Picture 20" descr="Table&#10;&#10;Description automatically generated">
            <a:extLst>
              <a:ext uri="{FF2B5EF4-FFF2-40B4-BE49-F238E27FC236}">
                <a16:creationId xmlns:a16="http://schemas.microsoft.com/office/drawing/2014/main" id="{DD5214B4-1B3C-46B2-9005-5F3E6427B88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3180" b="59426"/>
          <a:stretch/>
        </p:blipFill>
        <p:spPr>
          <a:xfrm>
            <a:off x="6232993" y="1205969"/>
            <a:ext cx="5943600" cy="1286539"/>
          </a:xfrm>
          <a:prstGeom prst="rect">
            <a:avLst/>
          </a:prstGeom>
        </p:spPr>
      </p:pic>
      <p:pic>
        <p:nvPicPr>
          <p:cNvPr id="10" name="Picture 17" descr="Table&#10;&#10;Description automatically generated">
            <a:extLst>
              <a:ext uri="{FF2B5EF4-FFF2-40B4-BE49-F238E27FC236}">
                <a16:creationId xmlns:a16="http://schemas.microsoft.com/office/drawing/2014/main" id="{775A0644-EBFA-4D67-AFFA-DD0713B467B9}"/>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b="64210"/>
          <a:stretch/>
        </p:blipFill>
        <p:spPr>
          <a:xfrm>
            <a:off x="731841" y="2756280"/>
            <a:ext cx="5452296" cy="948160"/>
          </a:xfrm>
          <a:prstGeom prst="rect">
            <a:avLst/>
          </a:prstGeom>
        </p:spPr>
      </p:pic>
      <p:pic>
        <p:nvPicPr>
          <p:cNvPr id="11" name="Picture 19" descr="Table&#10;&#10;Description automatically generated">
            <a:extLst>
              <a:ext uri="{FF2B5EF4-FFF2-40B4-BE49-F238E27FC236}">
                <a16:creationId xmlns:a16="http://schemas.microsoft.com/office/drawing/2014/main" id="{FB2F01EC-D692-4DFE-807E-DA66C07A6C5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57264" b="10441"/>
          <a:stretch/>
        </p:blipFill>
        <p:spPr>
          <a:xfrm>
            <a:off x="6248400" y="2593338"/>
            <a:ext cx="5943600" cy="1111102"/>
          </a:xfrm>
          <a:prstGeom prst="rect">
            <a:avLst/>
          </a:prstGeom>
        </p:spPr>
      </p:pic>
      <p:pic>
        <p:nvPicPr>
          <p:cNvPr id="13" name="Picture 21" descr="Table&#10;&#10;Description automatically generated">
            <a:extLst>
              <a:ext uri="{FF2B5EF4-FFF2-40B4-BE49-F238E27FC236}">
                <a16:creationId xmlns:a16="http://schemas.microsoft.com/office/drawing/2014/main" id="{65828030-C018-45E2-BF45-0486287692F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4100" b="24034"/>
          <a:stretch/>
        </p:blipFill>
        <p:spPr>
          <a:xfrm>
            <a:off x="3124200" y="3934634"/>
            <a:ext cx="5943600" cy="2488019"/>
          </a:xfrm>
          <a:prstGeom prst="rect">
            <a:avLst/>
          </a:prstGeom>
        </p:spPr>
      </p:pic>
    </p:spTree>
    <p:extLst>
      <p:ext uri="{BB962C8B-B14F-4D97-AF65-F5344CB8AC3E}">
        <p14:creationId xmlns:p14="http://schemas.microsoft.com/office/powerpoint/2010/main" val="2081136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7"/>
          <p:cNvSpPr/>
          <p:nvPr/>
        </p:nvSpPr>
        <p:spPr>
          <a:xfrm>
            <a:off x="937197" y="980768"/>
            <a:ext cx="2334000" cy="5877233"/>
          </a:xfrm>
          <a:prstGeom prst="rect">
            <a:avLst/>
          </a:prstGeom>
        </p:spPr>
        <p:txBody>
          <a:bodyPr>
            <a:prstTxWarp prst="textPlain">
              <a:avLst/>
            </a:prstTxWarp>
          </a:bodyPr>
          <a:lstStyle/>
          <a:p>
            <a:pPr lvl="0" algn="ctr"/>
            <a:r>
              <a:rPr sz="2400" b="1" dirty="0">
                <a:solidFill>
                  <a:srgbClr val="0B6AB1">
                    <a:alpha val="47490"/>
                  </a:srgbClr>
                </a:solidFill>
                <a:latin typeface="Kulim Park"/>
              </a:rPr>
              <a:t>1</a:t>
            </a:r>
          </a:p>
        </p:txBody>
      </p:sp>
      <p:sp>
        <p:nvSpPr>
          <p:cNvPr id="128" name="Google Shape;128;p17"/>
          <p:cNvSpPr txBox="1">
            <a:spLocks noGrp="1"/>
          </p:cNvSpPr>
          <p:nvPr>
            <p:ph type="ctrTitle"/>
          </p:nvPr>
        </p:nvSpPr>
        <p:spPr>
          <a:xfrm>
            <a:off x="937200" y="4005667"/>
            <a:ext cx="8143110" cy="1401200"/>
          </a:xfrm>
          <a:prstGeom prst="rect">
            <a:avLst/>
          </a:prstGeom>
        </p:spPr>
        <p:txBody>
          <a:bodyPr spcFirstLastPara="1" wrap="square" lIns="0" tIns="0" rIns="0" bIns="0" anchor="b" anchorCtr="0">
            <a:noAutofit/>
          </a:bodyPr>
          <a:lstStyle/>
          <a:p>
            <a:r>
              <a:rPr lang="en" dirty="0"/>
              <a:t>Les Toujours-Toujours</a:t>
            </a:r>
            <a:endParaRPr dirty="0"/>
          </a:p>
        </p:txBody>
      </p:sp>
      <p:sp>
        <p:nvSpPr>
          <p:cNvPr id="129" name="Google Shape;129;p17"/>
          <p:cNvSpPr txBox="1">
            <a:spLocks noGrp="1"/>
          </p:cNvSpPr>
          <p:nvPr>
            <p:ph type="subTitle" idx="1"/>
          </p:nvPr>
        </p:nvSpPr>
        <p:spPr>
          <a:xfrm>
            <a:off x="937200" y="5434535"/>
            <a:ext cx="6701600" cy="493200"/>
          </a:xfrm>
          <a:prstGeom prst="rect">
            <a:avLst/>
          </a:prstGeom>
        </p:spPr>
        <p:txBody>
          <a:bodyPr spcFirstLastPara="1" wrap="square" lIns="0" tIns="0" rIns="0" bIns="0" anchor="t" anchorCtr="0">
            <a:noAutofit/>
          </a:bodyPr>
          <a:lstStyle/>
          <a:p>
            <a:pPr marL="0" indent="0">
              <a:spcAft>
                <a:spcPts val="1067"/>
              </a:spcAft>
            </a:pPr>
            <a:r>
              <a:rPr lang="en" dirty="0"/>
              <a:t>Vous présente le Projet Walmart</a:t>
            </a:r>
            <a:endParaRPr dirty="0"/>
          </a:p>
        </p:txBody>
      </p:sp>
      <p:pic>
        <p:nvPicPr>
          <p:cNvPr id="130" name="Google Shape;130;p17"/>
          <p:cNvPicPr preferRelativeResize="0"/>
          <p:nvPr/>
        </p:nvPicPr>
        <p:blipFill rotWithShape="1">
          <a:blip r:embed="rId3">
            <a:alphaModFix/>
          </a:blip>
          <a:srcRect l="1837" r="35654"/>
          <a:stretch/>
        </p:blipFill>
        <p:spPr>
          <a:xfrm>
            <a:off x="9331353" y="0"/>
            <a:ext cx="2860632" cy="6858000"/>
          </a:xfrm>
          <a:custGeom>
            <a:avLst/>
            <a:gdLst/>
            <a:ahLst/>
            <a:cxnLst/>
            <a:rect l="l" t="t" r="r" b="b"/>
            <a:pathLst>
              <a:path w="21600" h="21600" extrusionOk="0">
                <a:moveTo>
                  <a:pt x="5963" y="0"/>
                </a:moveTo>
                <a:lnTo>
                  <a:pt x="0" y="14108"/>
                </a:lnTo>
                <a:lnTo>
                  <a:pt x="8840" y="12766"/>
                </a:lnTo>
                <a:lnTo>
                  <a:pt x="13359" y="14468"/>
                </a:lnTo>
                <a:lnTo>
                  <a:pt x="10342" y="21600"/>
                </a:lnTo>
                <a:lnTo>
                  <a:pt x="21600" y="21600"/>
                </a:lnTo>
                <a:lnTo>
                  <a:pt x="21600" y="0"/>
                </a:lnTo>
                <a:lnTo>
                  <a:pt x="5963" y="0"/>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42"/>
        <p:cNvGrpSpPr/>
        <p:nvPr/>
      </p:nvGrpSpPr>
      <p:grpSpPr>
        <a:xfrm>
          <a:off x="0" y="0"/>
          <a:ext cx="0" cy="0"/>
          <a:chOff x="0" y="0"/>
          <a:chExt cx="0" cy="0"/>
        </a:xfrm>
      </p:grpSpPr>
      <p:sp>
        <p:nvSpPr>
          <p:cNvPr id="244" name="Google Shape;244;p28"/>
          <p:cNvSpPr txBox="1">
            <a:spLocks noGrp="1"/>
          </p:cNvSpPr>
          <p:nvPr>
            <p:ph type="subTitle" idx="4294967295"/>
          </p:nvPr>
        </p:nvSpPr>
        <p:spPr>
          <a:xfrm>
            <a:off x="2700720" y="260463"/>
            <a:ext cx="7342000" cy="524800"/>
          </a:xfrm>
          <a:prstGeom prst="rect">
            <a:avLst/>
          </a:prstGeom>
        </p:spPr>
        <p:txBody>
          <a:bodyPr spcFirstLastPara="1" wrap="square" lIns="0" tIns="0" rIns="0" bIns="0" anchor="t" anchorCtr="0">
            <a:noAutofit/>
          </a:bodyPr>
          <a:lstStyle/>
          <a:p>
            <a:pPr marL="76200" indent="0">
              <a:lnSpc>
                <a:spcPct val="107000"/>
              </a:lnSpc>
              <a:spcAft>
                <a:spcPts val="800"/>
              </a:spcAft>
              <a:buNone/>
            </a:pPr>
            <a:r>
              <a:rPr lang="fr-CA" sz="28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 </a:t>
            </a:r>
            <a:r>
              <a:rPr lang="fr-CA" sz="28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Transformation des données (suite)</a:t>
            </a:r>
          </a:p>
        </p:txBody>
      </p:sp>
      <p:sp>
        <p:nvSpPr>
          <p:cNvPr id="245" name="Google Shape;245;p2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20</a:t>
            </a:fld>
            <a:endParaRPr kern="0">
              <a:solidFill>
                <a:srgbClr val="0B6AB1"/>
              </a:solidFill>
            </a:endParaRPr>
          </a:p>
        </p:txBody>
      </p:sp>
      <p:pic>
        <p:nvPicPr>
          <p:cNvPr id="246" name="Google Shape;246;p28"/>
          <p:cNvPicPr preferRelativeResize="0"/>
          <p:nvPr/>
        </p:nvPicPr>
        <p:blipFill>
          <a:blip r:embed="rId3">
            <a:extLst>
              <a:ext uri="{28A0092B-C50C-407E-A947-70E740481C1C}">
                <a14:useLocalDpi xmlns:a14="http://schemas.microsoft.com/office/drawing/2010/main" val="0"/>
              </a:ext>
            </a:extLst>
          </a:blip>
          <a:srcRect l="38924" r="38924"/>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sp>
        <p:nvSpPr>
          <p:cNvPr id="6" name="Google Shape;244;p28">
            <a:extLst>
              <a:ext uri="{FF2B5EF4-FFF2-40B4-BE49-F238E27FC236}">
                <a16:creationId xmlns:a16="http://schemas.microsoft.com/office/drawing/2014/main" id="{3D9A7D2A-6B56-4892-A317-0B9D89D9D868}"/>
              </a:ext>
            </a:extLst>
          </p:cNvPr>
          <p:cNvSpPr txBox="1">
            <a:spLocks/>
          </p:cNvSpPr>
          <p:nvPr/>
        </p:nvSpPr>
        <p:spPr>
          <a:xfrm>
            <a:off x="2700720" y="742518"/>
            <a:ext cx="6211737" cy="89005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1pPr>
            <a:lvl2pPr marL="914400" marR="0" lvl="1"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2pPr>
            <a:lvl3pPr marL="1371600" marR="0" lvl="2" indent="-381000" algn="l" rtl="0">
              <a:lnSpc>
                <a:spcPct val="115000"/>
              </a:lnSpc>
              <a:spcBef>
                <a:spcPts val="800"/>
              </a:spcBef>
              <a:spcAft>
                <a:spcPts val="0"/>
              </a:spcAft>
              <a:buClr>
                <a:schemeClr val="accent1"/>
              </a:buClr>
              <a:buSzPts val="2400"/>
              <a:buFont typeface="Kulim Park"/>
              <a:buChar char="■"/>
              <a:defRPr sz="2400" b="0" i="0" u="none" strike="noStrike" cap="none">
                <a:solidFill>
                  <a:schemeClr val="dk1"/>
                </a:solidFill>
                <a:latin typeface="Kulim Park"/>
                <a:ea typeface="Kulim Park"/>
                <a:cs typeface="Kulim Park"/>
                <a:sym typeface="Kulim Park"/>
              </a:defRPr>
            </a:lvl3pPr>
            <a:lvl4pPr marL="1828800" marR="0" lvl="3"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4pPr>
            <a:lvl5pPr marL="2286000" marR="0" lvl="4"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5pPr>
            <a:lvl6pPr marL="2743200" marR="0" lvl="5"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6pPr>
            <a:lvl7pPr marL="3200400" marR="0" lvl="6"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7pPr>
            <a:lvl8pPr marL="3657600" marR="0" lvl="7" indent="-381000" algn="l" rtl="0">
              <a:lnSpc>
                <a:spcPct val="115000"/>
              </a:lnSpc>
              <a:spcBef>
                <a:spcPts val="800"/>
              </a:spcBef>
              <a:spcAft>
                <a:spcPts val="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8pPr>
            <a:lvl9pPr marL="4114800" marR="0" lvl="8" indent="-381000" algn="l" rtl="0">
              <a:lnSpc>
                <a:spcPct val="115000"/>
              </a:lnSpc>
              <a:spcBef>
                <a:spcPts val="800"/>
              </a:spcBef>
              <a:spcAft>
                <a:spcPts val="800"/>
              </a:spcAft>
              <a:buClr>
                <a:schemeClr val="dk1"/>
              </a:buClr>
              <a:buSzPts val="2400"/>
              <a:buFont typeface="Kulim Park"/>
              <a:buChar char="■"/>
              <a:defRPr sz="2400" b="0" i="0" u="none" strike="noStrike" cap="none">
                <a:solidFill>
                  <a:schemeClr val="dk1"/>
                </a:solidFill>
                <a:latin typeface="Kulim Park"/>
                <a:ea typeface="Kulim Park"/>
                <a:cs typeface="Kulim Park"/>
                <a:sym typeface="Kulim Park"/>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en-US" sz="1800" b="0" i="0" u="none" strike="noStrike" cap="none" normalizeH="0" baseline="0" dirty="0">
                <a:ln>
                  <a:noFill/>
                </a:ln>
                <a:solidFill>
                  <a:srgbClr val="202124"/>
                </a:solidFill>
                <a:effectLst/>
                <a:latin typeface="inherit"/>
              </a:rPr>
              <a:t>On </a:t>
            </a:r>
            <a:r>
              <a:rPr kumimoji="0" lang="fr-FR" altLang="en-US" sz="1800" b="0" i="0" u="none" strike="noStrike" cap="none" normalizeH="0" baseline="0" dirty="0" err="1">
                <a:ln>
                  <a:noFill/>
                </a:ln>
                <a:solidFill>
                  <a:srgbClr val="202124"/>
                </a:solidFill>
                <a:effectLst/>
                <a:latin typeface="inherit"/>
              </a:rPr>
              <a:t>utilse</a:t>
            </a:r>
            <a:r>
              <a:rPr kumimoji="0" lang="fr-FR" altLang="en-US" sz="1800" b="0" i="0" u="none" strike="noStrike" cap="none" normalizeH="0" baseline="0" dirty="0">
                <a:ln>
                  <a:noFill/>
                </a:ln>
                <a:solidFill>
                  <a:srgbClr val="202124"/>
                </a:solidFill>
                <a:effectLst/>
                <a:latin typeface="inherit"/>
              </a:rPr>
              <a:t> </a:t>
            </a:r>
            <a:r>
              <a:rPr kumimoji="0" lang="fr-FR" altLang="en-US" sz="1800" b="1" i="1" u="none" strike="noStrike" cap="none" normalizeH="0" baseline="0" dirty="0" err="1">
                <a:ln>
                  <a:noFill/>
                </a:ln>
                <a:solidFill>
                  <a:srgbClr val="202124"/>
                </a:solidFill>
                <a:effectLst/>
                <a:latin typeface="inherit"/>
              </a:rPr>
              <a:t>Pmdarima</a:t>
            </a:r>
            <a:r>
              <a:rPr kumimoji="0" lang="fr-FR" altLang="en-US" sz="1800" b="0" i="0" u="none" strike="noStrike" cap="none" normalizeH="0" baseline="0" dirty="0">
                <a:ln>
                  <a:noFill/>
                </a:ln>
                <a:solidFill>
                  <a:srgbClr val="202124"/>
                </a:solidFill>
                <a:effectLst/>
                <a:latin typeface="inherit"/>
              </a:rPr>
              <a:t>; c’est une bibliothèque statistique conçue pour combler le vide dans les capacités d'analyse de séries chronologiques de Python.</a:t>
            </a:r>
            <a:r>
              <a:rPr kumimoji="0" lang="fr-FR" altLang="en-US" sz="300" b="0" i="0" u="none" strike="noStrike" cap="none" normalizeH="0" baseline="0" dirty="0">
                <a:ln>
                  <a:noFill/>
                </a:ln>
                <a:solidFill>
                  <a:schemeClr val="tx1"/>
                </a:solidFill>
                <a:effectLst/>
              </a:rPr>
              <a:t> </a:t>
            </a:r>
            <a:endParaRPr kumimoji="0" lang="fr-FR" altLang="en-US" sz="1400" b="0" i="0" u="none" strike="noStrike" cap="none" normalizeH="0" baseline="0" dirty="0">
              <a:ln>
                <a:noFill/>
              </a:ln>
              <a:solidFill>
                <a:schemeClr val="tx1"/>
              </a:solidFill>
              <a:effectLst/>
              <a:latin typeface="Arial" panose="020B0604020202020204" pitchFamily="34" charset="0"/>
            </a:endParaRPr>
          </a:p>
        </p:txBody>
      </p:sp>
      <p:pic>
        <p:nvPicPr>
          <p:cNvPr id="16" name="Picture 12" descr="Graphical user interface, text, application, email&#10;&#10;Description automatically generated">
            <a:extLst>
              <a:ext uri="{FF2B5EF4-FFF2-40B4-BE49-F238E27FC236}">
                <a16:creationId xmlns:a16="http://schemas.microsoft.com/office/drawing/2014/main" id="{B51115A3-34CF-4CB7-8DA0-A24C988DE9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74" y="1737372"/>
            <a:ext cx="6693897" cy="4449725"/>
          </a:xfrm>
          <a:prstGeom prst="rect">
            <a:avLst/>
          </a:prstGeom>
        </p:spPr>
      </p:pic>
      <p:pic>
        <p:nvPicPr>
          <p:cNvPr id="17" name="Picture 13" descr="Graphical user interface, chart&#10;&#10;Description automatically generated">
            <a:extLst>
              <a:ext uri="{FF2B5EF4-FFF2-40B4-BE49-F238E27FC236}">
                <a16:creationId xmlns:a16="http://schemas.microsoft.com/office/drawing/2014/main" id="{67040081-22AF-45C9-A056-2EB3E79B5F04}"/>
              </a:ext>
            </a:extLst>
          </p:cNvPr>
          <p:cNvPicPr>
            <a:picLocks noChangeAspect="1"/>
          </p:cNvPicPr>
          <p:nvPr/>
        </p:nvPicPr>
        <p:blipFill rotWithShape="1">
          <a:blip r:embed="rId5">
            <a:extLst>
              <a:ext uri="{28A0092B-C50C-407E-A947-70E740481C1C}">
                <a14:useLocalDpi xmlns:a14="http://schemas.microsoft.com/office/drawing/2010/main" val="0"/>
              </a:ext>
            </a:extLst>
          </a:blip>
          <a:srcRect t="4736" r="9005"/>
          <a:stretch/>
        </p:blipFill>
        <p:spPr>
          <a:xfrm>
            <a:off x="6783572" y="1737372"/>
            <a:ext cx="5408428" cy="3422243"/>
          </a:xfrm>
          <a:prstGeom prst="rect">
            <a:avLst/>
          </a:prstGeom>
        </p:spPr>
      </p:pic>
    </p:spTree>
    <p:extLst>
      <p:ext uri="{BB962C8B-B14F-4D97-AF65-F5344CB8AC3E}">
        <p14:creationId xmlns:p14="http://schemas.microsoft.com/office/powerpoint/2010/main" val="2760372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42"/>
        <p:cNvGrpSpPr/>
        <p:nvPr/>
      </p:nvGrpSpPr>
      <p:grpSpPr>
        <a:xfrm>
          <a:off x="0" y="0"/>
          <a:ext cx="0" cy="0"/>
          <a:chOff x="0" y="0"/>
          <a:chExt cx="0" cy="0"/>
        </a:xfrm>
      </p:grpSpPr>
      <p:sp>
        <p:nvSpPr>
          <p:cNvPr id="244" name="Google Shape;244;p28"/>
          <p:cNvSpPr txBox="1">
            <a:spLocks noGrp="1"/>
          </p:cNvSpPr>
          <p:nvPr>
            <p:ph type="subTitle" idx="4294967295"/>
          </p:nvPr>
        </p:nvSpPr>
        <p:spPr>
          <a:xfrm>
            <a:off x="2700720" y="260463"/>
            <a:ext cx="7342000" cy="524800"/>
          </a:xfrm>
          <a:prstGeom prst="rect">
            <a:avLst/>
          </a:prstGeom>
        </p:spPr>
        <p:txBody>
          <a:bodyPr spcFirstLastPara="1" wrap="square" lIns="0" tIns="0" rIns="0" bIns="0" anchor="t" anchorCtr="0">
            <a:noAutofit/>
          </a:bodyPr>
          <a:lstStyle/>
          <a:p>
            <a:pPr marL="76200" indent="0">
              <a:lnSpc>
                <a:spcPct val="107000"/>
              </a:lnSpc>
              <a:spcAft>
                <a:spcPts val="800"/>
              </a:spcAft>
              <a:buNone/>
            </a:pPr>
            <a:r>
              <a:rPr lang="fr-CA" sz="28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 </a:t>
            </a:r>
            <a:r>
              <a:rPr lang="fr-CA" sz="28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Transformation des données (suite)</a:t>
            </a:r>
          </a:p>
        </p:txBody>
      </p:sp>
      <p:sp>
        <p:nvSpPr>
          <p:cNvPr id="245" name="Google Shape;245;p2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21</a:t>
            </a:fld>
            <a:endParaRPr kern="0">
              <a:solidFill>
                <a:srgbClr val="0B6AB1"/>
              </a:solidFill>
            </a:endParaRPr>
          </a:p>
        </p:txBody>
      </p:sp>
      <p:pic>
        <p:nvPicPr>
          <p:cNvPr id="246" name="Google Shape;246;p28"/>
          <p:cNvPicPr preferRelativeResize="0"/>
          <p:nvPr/>
        </p:nvPicPr>
        <p:blipFill>
          <a:blip r:embed="rId3">
            <a:extLst>
              <a:ext uri="{28A0092B-C50C-407E-A947-70E740481C1C}">
                <a14:useLocalDpi xmlns:a14="http://schemas.microsoft.com/office/drawing/2010/main" val="0"/>
              </a:ext>
            </a:extLst>
          </a:blip>
          <a:srcRect l="38924" r="38924"/>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pic>
        <p:nvPicPr>
          <p:cNvPr id="7" name="Picture 14" descr="Graphical user interface, text, application, email&#10;&#10;Description automatically generated">
            <a:extLst>
              <a:ext uri="{FF2B5EF4-FFF2-40B4-BE49-F238E27FC236}">
                <a16:creationId xmlns:a16="http://schemas.microsoft.com/office/drawing/2014/main" id="{F41C0256-7A62-4B17-96A3-9A88BE1DDF3D}"/>
              </a:ext>
            </a:extLst>
          </p:cNvPr>
          <p:cNvPicPr>
            <a:picLocks noChangeAspect="1"/>
          </p:cNvPicPr>
          <p:nvPr/>
        </p:nvPicPr>
        <p:blipFill rotWithShape="1">
          <a:blip r:embed="rId4"/>
          <a:srcRect l="2600"/>
          <a:stretch/>
        </p:blipFill>
        <p:spPr>
          <a:xfrm>
            <a:off x="115895" y="1076514"/>
            <a:ext cx="6173112" cy="3613544"/>
          </a:xfrm>
          <a:prstGeom prst="rect">
            <a:avLst/>
          </a:prstGeom>
        </p:spPr>
      </p:pic>
      <p:pic>
        <p:nvPicPr>
          <p:cNvPr id="8" name="Picture 10" descr="Graphical user interface, text, application&#10;&#10;Description automatically generated">
            <a:extLst>
              <a:ext uri="{FF2B5EF4-FFF2-40B4-BE49-F238E27FC236}">
                <a16:creationId xmlns:a16="http://schemas.microsoft.com/office/drawing/2014/main" id="{C89027D6-99EC-4E4E-B27B-8AE8E3A2667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49938"/>
          <a:stretch/>
        </p:blipFill>
        <p:spPr>
          <a:xfrm>
            <a:off x="6289007" y="1076514"/>
            <a:ext cx="5943600" cy="1638421"/>
          </a:xfrm>
          <a:prstGeom prst="rect">
            <a:avLst/>
          </a:prstGeom>
        </p:spPr>
      </p:pic>
      <p:pic>
        <p:nvPicPr>
          <p:cNvPr id="9" name="Picture 11" descr="Graphical user interface, text, application, email&#10;&#10;Description automatically generated">
            <a:extLst>
              <a:ext uri="{FF2B5EF4-FFF2-40B4-BE49-F238E27FC236}">
                <a16:creationId xmlns:a16="http://schemas.microsoft.com/office/drawing/2014/main" id="{C8ADA20F-9328-41A2-B079-212EBEB15FA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253" b="18227"/>
          <a:stretch/>
        </p:blipFill>
        <p:spPr>
          <a:xfrm>
            <a:off x="6289007" y="2714935"/>
            <a:ext cx="5943600" cy="1962176"/>
          </a:xfrm>
          <a:prstGeom prst="rect">
            <a:avLst/>
          </a:prstGeom>
        </p:spPr>
      </p:pic>
      <p:pic>
        <p:nvPicPr>
          <p:cNvPr id="11" name="Picture 4" descr="Table&#10;&#10;Description automatically generated">
            <a:extLst>
              <a:ext uri="{FF2B5EF4-FFF2-40B4-BE49-F238E27FC236}">
                <a16:creationId xmlns:a16="http://schemas.microsoft.com/office/drawing/2014/main" id="{BA05F9B1-DC9A-4A30-9D73-3A5C06FD4DDA}"/>
              </a:ext>
            </a:extLst>
          </p:cNvPr>
          <p:cNvPicPr>
            <a:picLocks noChangeAspect="1"/>
          </p:cNvPicPr>
          <p:nvPr/>
        </p:nvPicPr>
        <p:blipFill>
          <a:blip r:embed="rId7"/>
          <a:stretch>
            <a:fillRect/>
          </a:stretch>
        </p:blipFill>
        <p:spPr>
          <a:xfrm>
            <a:off x="3737126" y="4690058"/>
            <a:ext cx="3733885" cy="1469843"/>
          </a:xfrm>
          <a:prstGeom prst="rect">
            <a:avLst/>
          </a:prstGeom>
        </p:spPr>
      </p:pic>
      <p:pic>
        <p:nvPicPr>
          <p:cNvPr id="12" name="Picture 12" descr="Table&#10;&#10;Description automatically generated">
            <a:extLst>
              <a:ext uri="{FF2B5EF4-FFF2-40B4-BE49-F238E27FC236}">
                <a16:creationId xmlns:a16="http://schemas.microsoft.com/office/drawing/2014/main" id="{C56716E0-A107-464A-9A38-AD3003C4471A}"/>
              </a:ext>
            </a:extLst>
          </p:cNvPr>
          <p:cNvPicPr>
            <a:picLocks noChangeAspect="1"/>
          </p:cNvPicPr>
          <p:nvPr/>
        </p:nvPicPr>
        <p:blipFill>
          <a:blip r:embed="rId8"/>
          <a:stretch>
            <a:fillRect/>
          </a:stretch>
        </p:blipFill>
        <p:spPr>
          <a:xfrm>
            <a:off x="7536291" y="4677111"/>
            <a:ext cx="4641850" cy="1468462"/>
          </a:xfrm>
          <a:prstGeom prst="rect">
            <a:avLst/>
          </a:prstGeom>
        </p:spPr>
      </p:pic>
      <p:pic>
        <p:nvPicPr>
          <p:cNvPr id="18" name="Picture 9" descr="Graphical user interface, text, application&#10;&#10;Description automatically generated">
            <a:extLst>
              <a:ext uri="{FF2B5EF4-FFF2-40B4-BE49-F238E27FC236}">
                <a16:creationId xmlns:a16="http://schemas.microsoft.com/office/drawing/2014/main" id="{6CEA48B5-1E0D-4448-B76D-577AEBF248D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42278" b="62241"/>
          <a:stretch/>
        </p:blipFill>
        <p:spPr>
          <a:xfrm>
            <a:off x="204870" y="4690058"/>
            <a:ext cx="3430772" cy="1541477"/>
          </a:xfrm>
          <a:prstGeom prst="rect">
            <a:avLst/>
          </a:prstGeom>
        </p:spPr>
      </p:pic>
    </p:spTree>
    <p:extLst>
      <p:ext uri="{BB962C8B-B14F-4D97-AF65-F5344CB8AC3E}">
        <p14:creationId xmlns:p14="http://schemas.microsoft.com/office/powerpoint/2010/main" val="2501281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5767167" y="278637"/>
            <a:ext cx="5674800" cy="1364430"/>
          </a:xfrm>
          <a:prstGeom prst="rect">
            <a:avLst/>
          </a:prstGeom>
        </p:spPr>
        <p:txBody>
          <a:bodyPr spcFirstLastPara="1" wrap="square" lIns="0" tIns="0" rIns="0" bIns="0" anchor="b" anchorCtr="0">
            <a:noAutofit/>
          </a:bodyPr>
          <a:lstStyle/>
          <a:p>
            <a:pPr>
              <a:lnSpc>
                <a:spcPct val="107000"/>
              </a:lnSpc>
              <a:spcAft>
                <a:spcPts val="800"/>
              </a:spcAft>
            </a:pPr>
            <a:r>
              <a:rPr lang="fr-CA" sz="40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sz="4000" b="1"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rPr>
              <a:t>Analyse et présentation des résultats</a:t>
            </a:r>
            <a:endParaRPr lang="en-US" sz="4000" dirty="0">
              <a:solidFill>
                <a:srgbClr val="007DC6"/>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9" name="Google Shape;189;p23"/>
          <p:cNvSpPr txBox="1">
            <a:spLocks noGrp="1"/>
          </p:cNvSpPr>
          <p:nvPr>
            <p:ph type="body" idx="1"/>
          </p:nvPr>
        </p:nvSpPr>
        <p:spPr>
          <a:xfrm>
            <a:off x="6296970" y="1844500"/>
            <a:ext cx="5674800" cy="4356152"/>
          </a:xfrm>
          <a:prstGeom prst="rect">
            <a:avLst/>
          </a:prstGeom>
        </p:spPr>
        <p:txBody>
          <a:bodyPr spcFirstLastPara="1" wrap="square" lIns="0" tIns="0" rIns="0" bIns="0" anchor="t" anchorCtr="0">
            <a:noAutofit/>
          </a:bodyPr>
          <a:lstStyle/>
          <a:p>
            <a:pPr marL="0" indent="0">
              <a:lnSpc>
                <a:spcPct val="107000"/>
              </a:lnSpc>
              <a:buNone/>
            </a:pPr>
            <a:r>
              <a:rPr lang="fr-CA" sz="3200" dirty="0">
                <a:latin typeface="Calibri" panose="020F0502020204030204" pitchFamily="34" charset="0"/>
                <a:ea typeface="Calibri" panose="020F0502020204030204" pitchFamily="34" charset="0"/>
                <a:cs typeface="Times New Roman" panose="02020603050405020304" pitchFamily="18" charset="0"/>
              </a:rPr>
              <a:t>N</a:t>
            </a:r>
            <a:r>
              <a:rPr lang="fr-CA" sz="3200" dirty="0">
                <a:effectLst/>
                <a:latin typeface="Calibri" panose="020F0502020204030204" pitchFamily="34" charset="0"/>
                <a:ea typeface="Calibri" panose="020F0502020204030204" pitchFamily="34" charset="0"/>
                <a:cs typeface="Times New Roman" panose="02020603050405020304" pitchFamily="18" charset="0"/>
              </a:rPr>
              <a:t>ous avons utilisé </a:t>
            </a:r>
            <a:r>
              <a:rPr lang="fr-CA" sz="3200" b="1" dirty="0">
                <a:effectLst/>
                <a:latin typeface="Calibri" panose="020F0502020204030204" pitchFamily="34" charset="0"/>
                <a:ea typeface="Calibri" panose="020F0502020204030204" pitchFamily="34" charset="0"/>
                <a:cs typeface="Times New Roman" panose="02020603050405020304" pitchFamily="18" charset="0"/>
              </a:rPr>
              <a:t>Power Bi </a:t>
            </a:r>
            <a:r>
              <a:rPr lang="fr-CA" sz="3200" dirty="0">
                <a:effectLst/>
                <a:latin typeface="Calibri" panose="020F0502020204030204" pitchFamily="34" charset="0"/>
                <a:ea typeface="Calibri" panose="020F0502020204030204" pitchFamily="34" charset="0"/>
                <a:cs typeface="Times New Roman" panose="02020603050405020304" pitchFamily="18" charset="0"/>
              </a:rPr>
              <a:t>pour l’analyse et la visualisation des résultats. Nous allons présenter les deux alternatives de chargement des données soit celle </a:t>
            </a:r>
            <a:r>
              <a:rPr lang="fr-CA" sz="3200" b="1" dirty="0">
                <a:effectLst/>
                <a:latin typeface="Calibri" panose="020F0502020204030204" pitchFamily="34" charset="0"/>
                <a:ea typeface="Calibri" panose="020F0502020204030204" pitchFamily="34" charset="0"/>
                <a:cs typeface="Times New Roman" panose="02020603050405020304" pitchFamily="18" charset="0"/>
              </a:rPr>
              <a:t>d’Azure et de AWS</a:t>
            </a:r>
            <a:r>
              <a:rPr lang="fr-CA" sz="3200" dirty="0">
                <a:effectLst/>
                <a:latin typeface="Calibri" panose="020F0502020204030204" pitchFamily="34" charset="0"/>
                <a:ea typeface="Calibri" panose="020F0502020204030204" pitchFamily="34" charset="0"/>
                <a:cs typeface="Times New Roman" panose="02020603050405020304" pitchFamily="18" charset="0"/>
              </a:rPr>
              <a:t>. Par la suite nous présenterons le rapport et visuels sur Power Bi. </a:t>
            </a:r>
          </a:p>
        </p:txBody>
      </p:sp>
      <p:sp>
        <p:nvSpPr>
          <p:cNvPr id="190" name="Google Shape;190;p23"/>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22</a:t>
            </a:fld>
            <a:endParaRPr kern="0">
              <a:solidFill>
                <a:srgbClr val="0B6AB1"/>
              </a:solidFill>
            </a:endParaRPr>
          </a:p>
        </p:txBody>
      </p:sp>
      <p:pic>
        <p:nvPicPr>
          <p:cNvPr id="191" name="Google Shape;191;p23"/>
          <p:cNvPicPr preferRelativeResize="0"/>
          <p:nvPr/>
        </p:nvPicPr>
        <p:blipFill>
          <a:blip r:embed="rId3">
            <a:extLst>
              <a:ext uri="{28A0092B-C50C-407E-A947-70E740481C1C}">
                <a14:useLocalDpi xmlns:a14="http://schemas.microsoft.com/office/drawing/2010/main" val="0"/>
              </a:ext>
            </a:extLst>
          </a:blip>
          <a:srcRect l="27594" r="27594"/>
          <a:stretch/>
        </p:blipFill>
        <p:spPr>
          <a:xfrm>
            <a:off x="0" y="0"/>
            <a:ext cx="5463360" cy="6858000"/>
          </a:xfrm>
          <a:custGeom>
            <a:avLst/>
            <a:gdLst/>
            <a:ahLst/>
            <a:cxnLst/>
            <a:rect l="l" t="t" r="r" b="b"/>
            <a:pathLst>
              <a:path w="21600" h="21600" extrusionOk="0">
                <a:moveTo>
                  <a:pt x="0" y="0"/>
                </a:moveTo>
                <a:lnTo>
                  <a:pt x="0" y="21600"/>
                </a:lnTo>
                <a:lnTo>
                  <a:pt x="20218" y="21600"/>
                </a:lnTo>
                <a:lnTo>
                  <a:pt x="21600" y="15354"/>
                </a:lnTo>
                <a:lnTo>
                  <a:pt x="16966" y="16698"/>
                </a:lnTo>
                <a:lnTo>
                  <a:pt x="14603" y="14996"/>
                </a:lnTo>
                <a:lnTo>
                  <a:pt x="14607" y="14994"/>
                </a:lnTo>
                <a:lnTo>
                  <a:pt x="17925" y="0"/>
                </a:lnTo>
                <a:lnTo>
                  <a:pt x="0" y="0"/>
                </a:lnTo>
                <a:close/>
              </a:path>
            </a:pathLst>
          </a:cu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pic>
        <p:nvPicPr>
          <p:cNvPr id="14" name="Image 13">
            <a:extLst>
              <a:ext uri="{FF2B5EF4-FFF2-40B4-BE49-F238E27FC236}">
                <a16:creationId xmlns:a16="http://schemas.microsoft.com/office/drawing/2014/main" id="{A19CC218-5DA5-49DB-8B95-BBC06932BF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441267"/>
            <a:ext cx="1331646" cy="1416733"/>
          </a:xfrm>
          <a:prstGeom prst="rect">
            <a:avLst/>
          </a:prstGeom>
        </p:spPr>
      </p:pic>
      <p:sp>
        <p:nvSpPr>
          <p:cNvPr id="150" name="Google Shape;150;p20"/>
          <p:cNvSpPr txBox="1">
            <a:spLocks noGrp="1"/>
          </p:cNvSpPr>
          <p:nvPr>
            <p:ph type="ctrTitle" idx="4294967295"/>
          </p:nvPr>
        </p:nvSpPr>
        <p:spPr>
          <a:xfrm>
            <a:off x="2488109" y="341181"/>
            <a:ext cx="9230339" cy="470734"/>
          </a:xfrm>
          <a:prstGeom prst="rect">
            <a:avLst/>
          </a:prstGeom>
        </p:spPr>
        <p:txBody>
          <a:bodyPr spcFirstLastPara="1" wrap="square" lIns="0" tIns="0" rIns="0" bIns="0" anchor="b" anchorCtr="0">
            <a:noAutofit/>
          </a:bodyPr>
          <a:lstStyle/>
          <a:p>
            <a:pPr>
              <a:lnSpc>
                <a:spcPct val="107000"/>
              </a:lnSpc>
              <a:spcAft>
                <a:spcPts val="800"/>
              </a:spcAft>
            </a:pPr>
            <a:r>
              <a:rPr lang="fr-CA"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b="1" dirty="0">
                <a:effectLst/>
                <a:latin typeface="Calibri" panose="020F0502020204030204" pitchFamily="34" charset="0"/>
                <a:ea typeface="Calibri" panose="020F0502020204030204" pitchFamily="34" charset="0"/>
                <a:cs typeface="Times New Roman" panose="02020603050405020304" pitchFamily="18" charset="0"/>
              </a:rPr>
              <a:t>Analyse et présentation des résultats (suite)</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1" name="Google Shape;151;p20"/>
          <p:cNvSpPr txBox="1">
            <a:spLocks noGrp="1"/>
          </p:cNvSpPr>
          <p:nvPr>
            <p:ph type="subTitle" idx="4294967295"/>
          </p:nvPr>
        </p:nvSpPr>
        <p:spPr>
          <a:xfrm>
            <a:off x="2425320" y="582091"/>
            <a:ext cx="5400062" cy="304524"/>
          </a:xfrm>
          <a:prstGeom prst="rect">
            <a:avLst/>
          </a:prstGeom>
        </p:spPr>
        <p:txBody>
          <a:bodyPr spcFirstLastPara="1" wrap="square" lIns="0" tIns="0" rIns="0" bIns="0" anchor="t" anchorCtr="0">
            <a:noAutofit/>
          </a:bodyPr>
          <a:lstStyle/>
          <a:p>
            <a:pPr marL="76200" indent="0">
              <a:buNone/>
            </a:pPr>
            <a:r>
              <a:rPr lang="fr-CA" sz="1600" dirty="0">
                <a:solidFill>
                  <a:schemeClr val="bg1"/>
                </a:solidFill>
              </a:rPr>
              <a:t>Chargement</a:t>
            </a:r>
            <a:r>
              <a:rPr lang="en-CA" sz="1600" dirty="0">
                <a:solidFill>
                  <a:schemeClr val="bg1"/>
                </a:solidFill>
              </a:rPr>
              <a:t> des </a:t>
            </a:r>
            <a:r>
              <a:rPr lang="fr-CA" sz="1600" dirty="0">
                <a:solidFill>
                  <a:schemeClr val="bg1"/>
                </a:solidFill>
              </a:rPr>
              <a:t>données</a:t>
            </a:r>
            <a:r>
              <a:rPr lang="en-CA" sz="1600" dirty="0">
                <a:solidFill>
                  <a:schemeClr val="bg1"/>
                </a:solidFill>
              </a:rPr>
              <a:t> dans Power Bi à </a:t>
            </a:r>
            <a:r>
              <a:rPr lang="en-CA" sz="1600" dirty="0" err="1">
                <a:solidFill>
                  <a:schemeClr val="bg1"/>
                </a:solidFill>
              </a:rPr>
              <a:t>partir</a:t>
            </a:r>
            <a:r>
              <a:rPr lang="en-CA" sz="1600" dirty="0">
                <a:solidFill>
                  <a:schemeClr val="bg1"/>
                </a:solidFill>
              </a:rPr>
              <a:t> </a:t>
            </a:r>
            <a:r>
              <a:rPr lang="en-CA" sz="1600" dirty="0" err="1">
                <a:solidFill>
                  <a:schemeClr val="bg1"/>
                </a:solidFill>
              </a:rPr>
              <a:t>d’Azure</a:t>
            </a:r>
            <a:endParaRPr lang="en-CA" sz="1600" dirty="0">
              <a:solidFill>
                <a:schemeClr val="bg1"/>
              </a:solidFill>
            </a:endParaRPr>
          </a:p>
        </p:txBody>
      </p:sp>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23</a:t>
            </a:fld>
            <a:endParaRPr kumimoji="0" sz="1733" b="1" i="0" u="none" strike="noStrike" kern="0" cap="none" spc="0" normalizeH="0" baseline="0" noProof="0">
              <a:ln>
                <a:noFill/>
              </a:ln>
              <a:solidFill>
                <a:srgbClr val="0B6AB1"/>
              </a:solidFill>
              <a:effectLst/>
              <a:uLnTx/>
              <a:uFillTx/>
              <a:latin typeface="Kulim Park"/>
              <a:sym typeface="Kulim Park"/>
            </a:endParaRPr>
          </a:p>
        </p:txBody>
      </p:sp>
      <p:pic>
        <p:nvPicPr>
          <p:cNvPr id="3" name="Image 2">
            <a:extLst>
              <a:ext uri="{FF2B5EF4-FFF2-40B4-BE49-F238E27FC236}">
                <a16:creationId xmlns:a16="http://schemas.microsoft.com/office/drawing/2014/main" id="{4C3B52C7-207D-4319-AE95-569C7FB2B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9058" y="1797402"/>
            <a:ext cx="1751007" cy="1862889"/>
          </a:xfrm>
          <a:prstGeom prst="rect">
            <a:avLst/>
          </a:prstGeom>
        </p:spPr>
      </p:pic>
      <p:grpSp>
        <p:nvGrpSpPr>
          <p:cNvPr id="16" name="Google Shape;1185;p50">
            <a:extLst>
              <a:ext uri="{FF2B5EF4-FFF2-40B4-BE49-F238E27FC236}">
                <a16:creationId xmlns:a16="http://schemas.microsoft.com/office/drawing/2014/main" id="{49F98A9B-7282-45A3-8EBC-79FF4A4F9A58}"/>
              </a:ext>
            </a:extLst>
          </p:cNvPr>
          <p:cNvGrpSpPr/>
          <p:nvPr/>
        </p:nvGrpSpPr>
        <p:grpSpPr>
          <a:xfrm>
            <a:off x="318139" y="190478"/>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grpSp>
      <p:pic>
        <p:nvPicPr>
          <p:cNvPr id="13" name="Picture 6">
            <a:extLst>
              <a:ext uri="{FF2B5EF4-FFF2-40B4-BE49-F238E27FC236}">
                <a16:creationId xmlns:a16="http://schemas.microsoft.com/office/drawing/2014/main" id="{E839AEDB-333E-4F8C-845A-09DB18D9E1C5}"/>
              </a:ext>
            </a:extLst>
          </p:cNvPr>
          <p:cNvPicPr>
            <a:picLocks noChangeAspect="1"/>
          </p:cNvPicPr>
          <p:nvPr/>
        </p:nvPicPr>
        <p:blipFill>
          <a:blip r:embed="rId4"/>
          <a:stretch>
            <a:fillRect/>
          </a:stretch>
        </p:blipFill>
        <p:spPr>
          <a:xfrm>
            <a:off x="783265" y="1265840"/>
            <a:ext cx="11408735" cy="5525444"/>
          </a:xfrm>
          <a:prstGeom prst="rect">
            <a:avLst/>
          </a:prstGeom>
        </p:spPr>
      </p:pic>
    </p:spTree>
    <p:extLst>
      <p:ext uri="{BB962C8B-B14F-4D97-AF65-F5344CB8AC3E}">
        <p14:creationId xmlns:p14="http://schemas.microsoft.com/office/powerpoint/2010/main" val="27837314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51" name="Google Shape;151;p20"/>
          <p:cNvSpPr txBox="1">
            <a:spLocks noGrp="1"/>
          </p:cNvSpPr>
          <p:nvPr>
            <p:ph type="subTitle" idx="4294967295"/>
          </p:nvPr>
        </p:nvSpPr>
        <p:spPr>
          <a:xfrm>
            <a:off x="2295813" y="1355836"/>
            <a:ext cx="4104988" cy="899017"/>
          </a:xfrm>
          <a:prstGeom prst="rect">
            <a:avLst/>
          </a:prstGeom>
        </p:spPr>
        <p:txBody>
          <a:bodyPr spcFirstLastPara="1" wrap="square" lIns="0" tIns="0" rIns="0" bIns="0" anchor="t" anchorCtr="0">
            <a:noAutofit/>
          </a:bodyPr>
          <a:lstStyle/>
          <a:p>
            <a:pPr marL="76200" indent="0">
              <a:buNone/>
            </a:pPr>
            <a:r>
              <a:rPr lang="fr-FR" sz="1600" dirty="0">
                <a:solidFill>
                  <a:srgbClr val="FDBB30"/>
                </a:solidFill>
              </a:rPr>
              <a:t>En premier lieu on installe R et </a:t>
            </a:r>
            <a:r>
              <a:rPr lang="fr-FR" sz="1600" dirty="0" err="1">
                <a:solidFill>
                  <a:srgbClr val="FDBB30"/>
                </a:solidFill>
              </a:rPr>
              <a:t>Rstudio</a:t>
            </a:r>
            <a:r>
              <a:rPr lang="fr-FR" sz="1600" dirty="0">
                <a:solidFill>
                  <a:srgbClr val="FDBB30"/>
                </a:solidFill>
              </a:rPr>
              <a:t> et on exécute le code d’installation du package was.s3  &gt;</a:t>
            </a:r>
            <a:r>
              <a:rPr lang="fr-FR" sz="1600" dirty="0" err="1">
                <a:solidFill>
                  <a:srgbClr val="FDBB30"/>
                </a:solidFill>
              </a:rPr>
              <a:t>install.packages</a:t>
            </a:r>
            <a:r>
              <a:rPr lang="fr-FR" sz="1600" dirty="0">
                <a:solidFill>
                  <a:srgbClr val="FDBB30"/>
                </a:solidFill>
              </a:rPr>
              <a:t>("aws.s3")</a:t>
            </a:r>
          </a:p>
        </p:txBody>
      </p:sp>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24</a:t>
            </a:fld>
            <a:endParaRPr kumimoji="0" sz="1733" b="1" i="0" u="none" strike="noStrike" kern="0" cap="none" spc="0" normalizeH="0" baseline="0" noProof="0">
              <a:ln>
                <a:noFill/>
              </a:ln>
              <a:solidFill>
                <a:srgbClr val="0B6AB1"/>
              </a:solidFill>
              <a:effectLst/>
              <a:uLnTx/>
              <a:uFillTx/>
              <a:latin typeface="Kulim Park"/>
              <a:sym typeface="Kulim Park"/>
            </a:endParaRPr>
          </a:p>
        </p:txBody>
      </p:sp>
      <p:pic>
        <p:nvPicPr>
          <p:cNvPr id="3" name="Image 2">
            <a:extLst>
              <a:ext uri="{FF2B5EF4-FFF2-40B4-BE49-F238E27FC236}">
                <a16:creationId xmlns:a16="http://schemas.microsoft.com/office/drawing/2014/main" id="{4C3B52C7-207D-4319-AE95-569C7FB2B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321010"/>
            <a:ext cx="1440278" cy="1532306"/>
          </a:xfrm>
          <a:prstGeom prst="rect">
            <a:avLst/>
          </a:prstGeom>
        </p:spPr>
      </p:pic>
      <p:grpSp>
        <p:nvGrpSpPr>
          <p:cNvPr id="16" name="Google Shape;1185;p50">
            <a:extLst>
              <a:ext uri="{FF2B5EF4-FFF2-40B4-BE49-F238E27FC236}">
                <a16:creationId xmlns:a16="http://schemas.microsoft.com/office/drawing/2014/main" id="{49F98A9B-7282-45A3-8EBC-79FF4A4F9A58}"/>
              </a:ext>
            </a:extLst>
          </p:cNvPr>
          <p:cNvGrpSpPr/>
          <p:nvPr/>
        </p:nvGrpSpPr>
        <p:grpSpPr>
          <a:xfrm>
            <a:off x="278830" y="180568"/>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grpSp>
      <p:sp>
        <p:nvSpPr>
          <p:cNvPr id="13" name="Google Shape;150;p20">
            <a:extLst>
              <a:ext uri="{FF2B5EF4-FFF2-40B4-BE49-F238E27FC236}">
                <a16:creationId xmlns:a16="http://schemas.microsoft.com/office/drawing/2014/main" id="{F559F75C-9271-4D68-81C1-84A92BB280BE}"/>
              </a:ext>
            </a:extLst>
          </p:cNvPr>
          <p:cNvSpPr txBox="1">
            <a:spLocks/>
          </p:cNvSpPr>
          <p:nvPr/>
        </p:nvSpPr>
        <p:spPr>
          <a:xfrm>
            <a:off x="2491977" y="289134"/>
            <a:ext cx="9230339" cy="534098"/>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pPr>
              <a:lnSpc>
                <a:spcPct val="107000"/>
              </a:lnSpc>
              <a:spcAft>
                <a:spcPts val="800"/>
              </a:spcAft>
            </a:pPr>
            <a:r>
              <a:rPr lang="fr-CA" kern="0"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kern="0" dirty="0">
                <a:latin typeface="Calibri" panose="020F0502020204030204" pitchFamily="34" charset="0"/>
                <a:ea typeface="Calibri" panose="020F0502020204030204" pitchFamily="34" charset="0"/>
                <a:cs typeface="Times New Roman" panose="02020603050405020304" pitchFamily="18" charset="0"/>
              </a:rPr>
              <a:t>Analyse et présentation des résultats (suite)</a:t>
            </a:r>
            <a:endParaRPr lang="en-US" kern="0" dirty="0">
              <a:latin typeface="Calibri" panose="020F0502020204030204" pitchFamily="34" charset="0"/>
              <a:ea typeface="Calibri" panose="020F0502020204030204" pitchFamily="34" charset="0"/>
              <a:cs typeface="Times New Roman" panose="02020603050405020304" pitchFamily="18" charset="0"/>
            </a:endParaRPr>
          </a:p>
        </p:txBody>
      </p:sp>
      <p:sp>
        <p:nvSpPr>
          <p:cNvPr id="15" name="ZoneTexte 14">
            <a:extLst>
              <a:ext uri="{FF2B5EF4-FFF2-40B4-BE49-F238E27FC236}">
                <a16:creationId xmlns:a16="http://schemas.microsoft.com/office/drawing/2014/main" id="{F7F867C5-85B2-42A0-8189-52E3005902D7}"/>
              </a:ext>
            </a:extLst>
          </p:cNvPr>
          <p:cNvSpPr txBox="1"/>
          <p:nvPr/>
        </p:nvSpPr>
        <p:spPr>
          <a:xfrm>
            <a:off x="2372073" y="619904"/>
            <a:ext cx="6931584" cy="369332"/>
          </a:xfrm>
          <a:prstGeom prst="rect">
            <a:avLst/>
          </a:prstGeom>
          <a:noFill/>
        </p:spPr>
        <p:txBody>
          <a:bodyPr wrap="square">
            <a:spAutoFit/>
          </a:bodyPr>
          <a:lstStyle/>
          <a:p>
            <a:r>
              <a:rPr lang="en-CA" dirty="0" err="1">
                <a:solidFill>
                  <a:schemeClr val="bg1"/>
                </a:solidFill>
              </a:rPr>
              <a:t>Chargement</a:t>
            </a:r>
            <a:r>
              <a:rPr lang="en-CA" dirty="0">
                <a:solidFill>
                  <a:schemeClr val="bg1"/>
                </a:solidFill>
              </a:rPr>
              <a:t> des </a:t>
            </a:r>
            <a:r>
              <a:rPr lang="en-CA" dirty="0" err="1">
                <a:solidFill>
                  <a:schemeClr val="bg1"/>
                </a:solidFill>
              </a:rPr>
              <a:t>données</a:t>
            </a:r>
            <a:r>
              <a:rPr lang="en-CA" dirty="0">
                <a:solidFill>
                  <a:schemeClr val="bg1"/>
                </a:solidFill>
              </a:rPr>
              <a:t> dans Power Bi a </a:t>
            </a:r>
            <a:r>
              <a:rPr lang="en-CA" dirty="0" err="1">
                <a:solidFill>
                  <a:schemeClr val="bg1"/>
                </a:solidFill>
              </a:rPr>
              <a:t>partir</a:t>
            </a:r>
            <a:r>
              <a:rPr lang="en-CA" dirty="0">
                <a:solidFill>
                  <a:schemeClr val="bg1"/>
                </a:solidFill>
              </a:rPr>
              <a:t> d’ AWS S3</a:t>
            </a:r>
          </a:p>
        </p:txBody>
      </p:sp>
      <p:pic>
        <p:nvPicPr>
          <p:cNvPr id="23" name="Image 21">
            <a:extLst>
              <a:ext uri="{FF2B5EF4-FFF2-40B4-BE49-F238E27FC236}">
                <a16:creationId xmlns:a16="http://schemas.microsoft.com/office/drawing/2014/main" id="{2393E25D-7AD7-4CF4-80E6-A4FA2B357626}"/>
              </a:ext>
            </a:extLst>
          </p:cNvPr>
          <p:cNvPicPr>
            <a:picLocks noChangeAspect="1"/>
          </p:cNvPicPr>
          <p:nvPr/>
        </p:nvPicPr>
        <p:blipFill>
          <a:blip r:embed="rId4"/>
          <a:stretch>
            <a:fillRect/>
          </a:stretch>
        </p:blipFill>
        <p:spPr>
          <a:xfrm>
            <a:off x="1876475" y="2326686"/>
            <a:ext cx="5343957" cy="2642743"/>
          </a:xfrm>
          <a:prstGeom prst="rect">
            <a:avLst/>
          </a:prstGeom>
        </p:spPr>
      </p:pic>
      <p:sp>
        <p:nvSpPr>
          <p:cNvPr id="24" name="ZoneTexte 23">
            <a:extLst>
              <a:ext uri="{FF2B5EF4-FFF2-40B4-BE49-F238E27FC236}">
                <a16:creationId xmlns:a16="http://schemas.microsoft.com/office/drawing/2014/main" id="{98323AD3-51B7-4637-8732-ED8E140482B0}"/>
              </a:ext>
            </a:extLst>
          </p:cNvPr>
          <p:cNvSpPr txBox="1"/>
          <p:nvPr/>
        </p:nvSpPr>
        <p:spPr>
          <a:xfrm>
            <a:off x="8578104" y="893479"/>
            <a:ext cx="3359341" cy="1754326"/>
          </a:xfrm>
          <a:prstGeom prst="rect">
            <a:avLst/>
          </a:prstGeom>
          <a:noFill/>
        </p:spPr>
        <p:txBody>
          <a:bodyPr wrap="square">
            <a:spAutoFit/>
          </a:bodyPr>
          <a:lstStyle/>
          <a:p>
            <a:r>
              <a:rPr lang="fr-FR" dirty="0">
                <a:solidFill>
                  <a:srgbClr val="FDBB30"/>
                </a:solidFill>
              </a:rPr>
              <a:t>Dans Power Bi on sélectionne « options » dans « Options and setting »</a:t>
            </a:r>
          </a:p>
          <a:p>
            <a:r>
              <a:rPr lang="fr-FR" dirty="0">
                <a:solidFill>
                  <a:srgbClr val="FDBB30"/>
                </a:solidFill>
              </a:rPr>
              <a:t>On sélectionne scripte R ensuite l’emplacement de notre fichier exécutable </a:t>
            </a:r>
            <a:r>
              <a:rPr lang="fr-FR" dirty="0" err="1">
                <a:solidFill>
                  <a:srgbClr val="FDBB30"/>
                </a:solidFill>
              </a:rPr>
              <a:t>Rstudio</a:t>
            </a:r>
            <a:r>
              <a:rPr lang="fr-FR" dirty="0">
                <a:solidFill>
                  <a:srgbClr val="FDBB30"/>
                </a:solidFill>
              </a:rPr>
              <a:t> </a:t>
            </a:r>
            <a:endParaRPr lang="en-CA" dirty="0">
              <a:solidFill>
                <a:srgbClr val="FDBB30"/>
              </a:solidFill>
            </a:endParaRPr>
          </a:p>
        </p:txBody>
      </p:sp>
      <p:pic>
        <p:nvPicPr>
          <p:cNvPr id="25" name="Image 8">
            <a:extLst>
              <a:ext uri="{FF2B5EF4-FFF2-40B4-BE49-F238E27FC236}">
                <a16:creationId xmlns:a16="http://schemas.microsoft.com/office/drawing/2014/main" id="{CDE0A29B-EDDA-43B1-B129-F89A0E01BDDD}"/>
              </a:ext>
            </a:extLst>
          </p:cNvPr>
          <p:cNvPicPr>
            <a:picLocks noChangeAspect="1"/>
          </p:cNvPicPr>
          <p:nvPr/>
        </p:nvPicPr>
        <p:blipFill>
          <a:blip r:embed="rId5"/>
          <a:stretch>
            <a:fillRect/>
          </a:stretch>
        </p:blipFill>
        <p:spPr>
          <a:xfrm>
            <a:off x="7016360" y="3001278"/>
            <a:ext cx="4145280" cy="3888740"/>
          </a:xfrm>
          <a:prstGeom prst="rect">
            <a:avLst/>
          </a:prstGeom>
        </p:spPr>
      </p:pic>
      <p:pic>
        <p:nvPicPr>
          <p:cNvPr id="26" name="Image 7">
            <a:extLst>
              <a:ext uri="{FF2B5EF4-FFF2-40B4-BE49-F238E27FC236}">
                <a16:creationId xmlns:a16="http://schemas.microsoft.com/office/drawing/2014/main" id="{35D3AC5E-2620-4F7A-8ED5-5369C994460D}"/>
              </a:ext>
            </a:extLst>
          </p:cNvPr>
          <p:cNvPicPr>
            <a:picLocks noChangeAspect="1"/>
          </p:cNvPicPr>
          <p:nvPr/>
        </p:nvPicPr>
        <p:blipFill>
          <a:blip r:embed="rId6"/>
          <a:stretch>
            <a:fillRect/>
          </a:stretch>
        </p:blipFill>
        <p:spPr>
          <a:xfrm>
            <a:off x="6590465" y="1178955"/>
            <a:ext cx="1859605" cy="1914179"/>
          </a:xfrm>
          <a:prstGeom prst="rect">
            <a:avLst/>
          </a:prstGeom>
        </p:spPr>
      </p:pic>
    </p:spTree>
    <p:extLst>
      <p:ext uri="{BB962C8B-B14F-4D97-AF65-F5344CB8AC3E}">
        <p14:creationId xmlns:p14="http://schemas.microsoft.com/office/powerpoint/2010/main" val="11916617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25</a:t>
            </a:fld>
            <a:endParaRPr kumimoji="0" sz="1733" b="1" i="0" u="none" strike="noStrike" kern="0" cap="none" spc="0" normalizeH="0" baseline="0" noProof="0">
              <a:ln>
                <a:noFill/>
              </a:ln>
              <a:solidFill>
                <a:srgbClr val="0B6AB1"/>
              </a:solidFill>
              <a:effectLst/>
              <a:uLnTx/>
              <a:uFillTx/>
              <a:latin typeface="Kulim Park"/>
              <a:sym typeface="Kulim Park"/>
            </a:endParaRPr>
          </a:p>
        </p:txBody>
      </p:sp>
      <p:pic>
        <p:nvPicPr>
          <p:cNvPr id="3" name="Image 2">
            <a:extLst>
              <a:ext uri="{FF2B5EF4-FFF2-40B4-BE49-F238E27FC236}">
                <a16:creationId xmlns:a16="http://schemas.microsoft.com/office/drawing/2014/main" id="{4C3B52C7-207D-4319-AE95-569C7FB2B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441267"/>
            <a:ext cx="1331646" cy="1416733"/>
          </a:xfrm>
          <a:prstGeom prst="rect">
            <a:avLst/>
          </a:prstGeom>
        </p:spPr>
      </p:pic>
      <p:grpSp>
        <p:nvGrpSpPr>
          <p:cNvPr id="16" name="Google Shape;1185;p50">
            <a:extLst>
              <a:ext uri="{FF2B5EF4-FFF2-40B4-BE49-F238E27FC236}">
                <a16:creationId xmlns:a16="http://schemas.microsoft.com/office/drawing/2014/main" id="{49F98A9B-7282-45A3-8EBC-79FF4A4F9A58}"/>
              </a:ext>
            </a:extLst>
          </p:cNvPr>
          <p:cNvGrpSpPr/>
          <p:nvPr/>
        </p:nvGrpSpPr>
        <p:grpSpPr>
          <a:xfrm>
            <a:off x="200697" y="260907"/>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grpSp>
      <p:sp>
        <p:nvSpPr>
          <p:cNvPr id="13" name="Google Shape;150;p20">
            <a:extLst>
              <a:ext uri="{FF2B5EF4-FFF2-40B4-BE49-F238E27FC236}">
                <a16:creationId xmlns:a16="http://schemas.microsoft.com/office/drawing/2014/main" id="{5BD34877-3633-4DF2-8068-ADD0969A9E84}"/>
              </a:ext>
            </a:extLst>
          </p:cNvPr>
          <p:cNvSpPr txBox="1">
            <a:spLocks/>
          </p:cNvSpPr>
          <p:nvPr/>
        </p:nvSpPr>
        <p:spPr>
          <a:xfrm>
            <a:off x="2499826" y="317078"/>
            <a:ext cx="9230339" cy="534098"/>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pPr>
              <a:lnSpc>
                <a:spcPct val="107000"/>
              </a:lnSpc>
              <a:spcAft>
                <a:spcPts val="800"/>
              </a:spcAft>
            </a:pPr>
            <a:r>
              <a:rPr lang="fr-CA" kern="0"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kern="0" dirty="0">
                <a:latin typeface="Calibri" panose="020F0502020204030204" pitchFamily="34" charset="0"/>
                <a:ea typeface="Calibri" panose="020F0502020204030204" pitchFamily="34" charset="0"/>
                <a:cs typeface="Times New Roman" panose="02020603050405020304" pitchFamily="18" charset="0"/>
              </a:rPr>
              <a:t>Analyse et présentation des résultats (suite)</a:t>
            </a:r>
            <a:endParaRPr lang="en-US" kern="0" dirty="0">
              <a:latin typeface="Calibri" panose="020F0502020204030204" pitchFamily="34" charset="0"/>
              <a:ea typeface="Calibri" panose="020F0502020204030204" pitchFamily="34" charset="0"/>
              <a:cs typeface="Times New Roman" panose="02020603050405020304" pitchFamily="18" charset="0"/>
            </a:endParaRPr>
          </a:p>
        </p:txBody>
      </p:sp>
      <p:sp>
        <p:nvSpPr>
          <p:cNvPr id="15" name="ZoneTexte 14">
            <a:extLst>
              <a:ext uri="{FF2B5EF4-FFF2-40B4-BE49-F238E27FC236}">
                <a16:creationId xmlns:a16="http://schemas.microsoft.com/office/drawing/2014/main" id="{24239098-1838-4CEF-AFAE-11FE91707273}"/>
              </a:ext>
            </a:extLst>
          </p:cNvPr>
          <p:cNvSpPr txBox="1"/>
          <p:nvPr/>
        </p:nvSpPr>
        <p:spPr>
          <a:xfrm>
            <a:off x="2400791" y="628550"/>
            <a:ext cx="7291383" cy="369332"/>
          </a:xfrm>
          <a:prstGeom prst="rect">
            <a:avLst/>
          </a:prstGeom>
          <a:noFill/>
        </p:spPr>
        <p:txBody>
          <a:bodyPr wrap="square">
            <a:spAutoFit/>
          </a:bodyPr>
          <a:lstStyle/>
          <a:p>
            <a:r>
              <a:rPr lang="en-CA" dirty="0" err="1">
                <a:solidFill>
                  <a:schemeClr val="bg1"/>
                </a:solidFill>
              </a:rPr>
              <a:t>Chargement</a:t>
            </a:r>
            <a:r>
              <a:rPr lang="en-CA" dirty="0">
                <a:solidFill>
                  <a:schemeClr val="bg1"/>
                </a:solidFill>
              </a:rPr>
              <a:t> des </a:t>
            </a:r>
            <a:r>
              <a:rPr lang="en-CA" dirty="0" err="1">
                <a:solidFill>
                  <a:schemeClr val="bg1"/>
                </a:solidFill>
              </a:rPr>
              <a:t>données</a:t>
            </a:r>
            <a:r>
              <a:rPr lang="en-CA" dirty="0">
                <a:solidFill>
                  <a:schemeClr val="bg1"/>
                </a:solidFill>
              </a:rPr>
              <a:t> dans Power Bi à </a:t>
            </a:r>
            <a:r>
              <a:rPr lang="en-CA" dirty="0" err="1">
                <a:solidFill>
                  <a:schemeClr val="bg1"/>
                </a:solidFill>
              </a:rPr>
              <a:t>partir</a:t>
            </a:r>
            <a:r>
              <a:rPr lang="en-CA" dirty="0">
                <a:solidFill>
                  <a:schemeClr val="bg1"/>
                </a:solidFill>
              </a:rPr>
              <a:t> d’ AWS S3 (suite)</a:t>
            </a:r>
          </a:p>
        </p:txBody>
      </p:sp>
      <p:pic>
        <p:nvPicPr>
          <p:cNvPr id="23" name="Image 19">
            <a:extLst>
              <a:ext uri="{FF2B5EF4-FFF2-40B4-BE49-F238E27FC236}">
                <a16:creationId xmlns:a16="http://schemas.microsoft.com/office/drawing/2014/main" id="{8A815C4E-D7A5-4ED4-9299-B5C5936EFA43}"/>
              </a:ext>
            </a:extLst>
          </p:cNvPr>
          <p:cNvPicPr>
            <a:picLocks noChangeAspect="1"/>
          </p:cNvPicPr>
          <p:nvPr/>
        </p:nvPicPr>
        <p:blipFill>
          <a:blip r:embed="rId4"/>
          <a:stretch>
            <a:fillRect/>
          </a:stretch>
        </p:blipFill>
        <p:spPr>
          <a:xfrm>
            <a:off x="246893" y="1190447"/>
            <a:ext cx="6711315" cy="3657600"/>
          </a:xfrm>
          <a:prstGeom prst="rect">
            <a:avLst/>
          </a:prstGeom>
        </p:spPr>
      </p:pic>
      <p:pic>
        <p:nvPicPr>
          <p:cNvPr id="24" name="Image 6">
            <a:extLst>
              <a:ext uri="{FF2B5EF4-FFF2-40B4-BE49-F238E27FC236}">
                <a16:creationId xmlns:a16="http://schemas.microsoft.com/office/drawing/2014/main" id="{6C428F34-A343-4A9E-877C-1D56DAB1C62F}"/>
              </a:ext>
            </a:extLst>
          </p:cNvPr>
          <p:cNvPicPr>
            <a:picLocks noChangeAspect="1"/>
          </p:cNvPicPr>
          <p:nvPr/>
        </p:nvPicPr>
        <p:blipFill>
          <a:blip r:embed="rId5"/>
          <a:stretch>
            <a:fillRect/>
          </a:stretch>
        </p:blipFill>
        <p:spPr>
          <a:xfrm>
            <a:off x="7114995" y="1190447"/>
            <a:ext cx="4928870" cy="3876675"/>
          </a:xfrm>
          <a:prstGeom prst="rect">
            <a:avLst/>
          </a:prstGeom>
        </p:spPr>
      </p:pic>
    </p:spTree>
    <p:extLst>
      <p:ext uri="{BB962C8B-B14F-4D97-AF65-F5344CB8AC3E}">
        <p14:creationId xmlns:p14="http://schemas.microsoft.com/office/powerpoint/2010/main" val="2389390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26</a:t>
            </a:fld>
            <a:endParaRPr kumimoji="0" sz="1733" b="1" i="0" u="none" strike="noStrike" kern="0" cap="none" spc="0" normalizeH="0" baseline="0" noProof="0">
              <a:ln>
                <a:noFill/>
              </a:ln>
              <a:solidFill>
                <a:srgbClr val="0B6AB1"/>
              </a:solidFill>
              <a:effectLst/>
              <a:uLnTx/>
              <a:uFillTx/>
              <a:latin typeface="Kulim Park"/>
              <a:sym typeface="Kulim Park"/>
            </a:endParaRPr>
          </a:p>
        </p:txBody>
      </p:sp>
      <p:grpSp>
        <p:nvGrpSpPr>
          <p:cNvPr id="16" name="Google Shape;1185;p50">
            <a:extLst>
              <a:ext uri="{FF2B5EF4-FFF2-40B4-BE49-F238E27FC236}">
                <a16:creationId xmlns:a16="http://schemas.microsoft.com/office/drawing/2014/main" id="{49F98A9B-7282-45A3-8EBC-79FF4A4F9A58}"/>
              </a:ext>
            </a:extLst>
          </p:cNvPr>
          <p:cNvGrpSpPr/>
          <p:nvPr/>
        </p:nvGrpSpPr>
        <p:grpSpPr>
          <a:xfrm>
            <a:off x="168945" y="202040"/>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grpSp>
      <p:pic>
        <p:nvPicPr>
          <p:cNvPr id="13" name="Image 12">
            <a:extLst>
              <a:ext uri="{FF2B5EF4-FFF2-40B4-BE49-F238E27FC236}">
                <a16:creationId xmlns:a16="http://schemas.microsoft.com/office/drawing/2014/main" id="{5C16C90C-BAFB-445A-B024-5CF843CF86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441267"/>
            <a:ext cx="1331646" cy="1416733"/>
          </a:xfrm>
          <a:prstGeom prst="rect">
            <a:avLst/>
          </a:prstGeom>
        </p:spPr>
      </p:pic>
      <p:sp>
        <p:nvSpPr>
          <p:cNvPr id="14" name="Google Shape;150;p20">
            <a:extLst>
              <a:ext uri="{FF2B5EF4-FFF2-40B4-BE49-F238E27FC236}">
                <a16:creationId xmlns:a16="http://schemas.microsoft.com/office/drawing/2014/main" id="{C11D2CB2-A80A-43A1-A8B1-6829B0B9D954}"/>
              </a:ext>
            </a:extLst>
          </p:cNvPr>
          <p:cNvSpPr txBox="1">
            <a:spLocks/>
          </p:cNvSpPr>
          <p:nvPr/>
        </p:nvSpPr>
        <p:spPr>
          <a:xfrm>
            <a:off x="2519448" y="317078"/>
            <a:ext cx="9230339" cy="534098"/>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pPr>
              <a:lnSpc>
                <a:spcPct val="107000"/>
              </a:lnSpc>
              <a:spcAft>
                <a:spcPts val="800"/>
              </a:spcAft>
            </a:pPr>
            <a:r>
              <a:rPr lang="fr-CA" kern="0"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kern="0" dirty="0">
                <a:latin typeface="Calibri" panose="020F0502020204030204" pitchFamily="34" charset="0"/>
                <a:ea typeface="Calibri" panose="020F0502020204030204" pitchFamily="34" charset="0"/>
                <a:cs typeface="Times New Roman" panose="02020603050405020304" pitchFamily="18" charset="0"/>
              </a:rPr>
              <a:t>Analyse et présentation des résultats (suite)</a:t>
            </a:r>
            <a:endParaRPr lang="en-US" kern="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image">
            <a:extLst>
              <a:ext uri="{FF2B5EF4-FFF2-40B4-BE49-F238E27FC236}">
                <a16:creationId xmlns:a16="http://schemas.microsoft.com/office/drawing/2014/main" id="{08C5E2C4-A389-4121-ADB8-E08844ED4E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1949" y="1270072"/>
            <a:ext cx="8053592" cy="4542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61317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marL="0" marR="0" lvl="0" indent="0" algn="r" defTabSz="1219170" rtl="0" eaLnBrk="1" fontAlgn="auto" latinLnBrk="0" hangingPunct="1">
              <a:lnSpc>
                <a:spcPct val="100000"/>
              </a:lnSpc>
              <a:spcBef>
                <a:spcPts val="0"/>
              </a:spcBef>
              <a:spcAft>
                <a:spcPts val="0"/>
              </a:spcAft>
              <a:buClr>
                <a:srgbClr val="000000"/>
              </a:buClr>
              <a:buSzTx/>
              <a:buFontTx/>
              <a:buNone/>
              <a:tabLst/>
              <a:defRPr/>
            </a:pPr>
            <a:fld id="{00000000-1234-1234-1234-123412341234}" type="slidenum">
              <a:rPr kumimoji="0" lang="en" sz="1733" b="1" i="0" u="none" strike="noStrike" kern="0" cap="none" spc="0" normalizeH="0" baseline="0" noProof="0">
                <a:ln>
                  <a:noFill/>
                </a:ln>
                <a:solidFill>
                  <a:srgbClr val="0B6AB1"/>
                </a:solidFill>
                <a:effectLst/>
                <a:uLnTx/>
                <a:uFillTx/>
                <a:latin typeface="Kulim Park"/>
                <a:sym typeface="Kulim Park"/>
              </a:rPr>
              <a:pPr marL="0" marR="0" lvl="0" indent="0" algn="r" defTabSz="1219170" rtl="0" eaLnBrk="1" fontAlgn="auto" latinLnBrk="0" hangingPunct="1">
                <a:lnSpc>
                  <a:spcPct val="100000"/>
                </a:lnSpc>
                <a:spcBef>
                  <a:spcPts val="0"/>
                </a:spcBef>
                <a:spcAft>
                  <a:spcPts val="0"/>
                </a:spcAft>
                <a:buClr>
                  <a:srgbClr val="000000"/>
                </a:buClr>
                <a:buSzTx/>
                <a:buFontTx/>
                <a:buNone/>
                <a:tabLst/>
                <a:defRPr/>
              </a:pPr>
              <a:t>27</a:t>
            </a:fld>
            <a:endParaRPr kumimoji="0" sz="1733" b="1" i="0" u="none" strike="noStrike" kern="0" cap="none" spc="0" normalizeH="0" baseline="0" noProof="0">
              <a:ln>
                <a:noFill/>
              </a:ln>
              <a:solidFill>
                <a:srgbClr val="0B6AB1"/>
              </a:solidFill>
              <a:effectLst/>
              <a:uLnTx/>
              <a:uFillTx/>
              <a:latin typeface="Kulim Park"/>
              <a:sym typeface="Kulim Park"/>
            </a:endParaRPr>
          </a:p>
        </p:txBody>
      </p:sp>
      <p:grpSp>
        <p:nvGrpSpPr>
          <p:cNvPr id="16" name="Google Shape;1185;p50">
            <a:extLst>
              <a:ext uri="{FF2B5EF4-FFF2-40B4-BE49-F238E27FC236}">
                <a16:creationId xmlns:a16="http://schemas.microsoft.com/office/drawing/2014/main" id="{49F98A9B-7282-45A3-8EBC-79FF4A4F9A58}"/>
              </a:ext>
            </a:extLst>
          </p:cNvPr>
          <p:cNvGrpSpPr/>
          <p:nvPr/>
        </p:nvGrpSpPr>
        <p:grpSpPr>
          <a:xfrm>
            <a:off x="168945" y="202040"/>
            <a:ext cx="930252" cy="881111"/>
            <a:chOff x="8843122" y="4420259"/>
            <a:chExt cx="720202" cy="655469"/>
          </a:xfrm>
        </p:grpSpPr>
        <p:sp>
          <p:nvSpPr>
            <p:cNvPr id="17" name="Google Shape;1186;p50">
              <a:extLst>
                <a:ext uri="{FF2B5EF4-FFF2-40B4-BE49-F238E27FC236}">
                  <a16:creationId xmlns:a16="http://schemas.microsoft.com/office/drawing/2014/main" id="{3BA4B087-379D-479F-A095-88BB9AC93E8E}"/>
                </a:ext>
              </a:extLst>
            </p:cNvPr>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C000"/>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8" name="Google Shape;1187;p50">
              <a:extLst>
                <a:ext uri="{FF2B5EF4-FFF2-40B4-BE49-F238E27FC236}">
                  <a16:creationId xmlns:a16="http://schemas.microsoft.com/office/drawing/2014/main" id="{9AE36AB2-AB67-405F-9642-EAF95360D2FD}"/>
                </a:ext>
              </a:extLst>
            </p:cNvPr>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chemeClr val="bg1">
                <a:lumMod val="65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19" name="Google Shape;1188;p50">
              <a:extLst>
                <a:ext uri="{FF2B5EF4-FFF2-40B4-BE49-F238E27FC236}">
                  <a16:creationId xmlns:a16="http://schemas.microsoft.com/office/drawing/2014/main" id="{54BE84E1-67DD-4FE7-80E1-C376D85F1BC8}"/>
                </a:ext>
              </a:extLst>
            </p:cNvPr>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0" name="Google Shape;1189;p50">
              <a:extLst>
                <a:ext uri="{FF2B5EF4-FFF2-40B4-BE49-F238E27FC236}">
                  <a16:creationId xmlns:a16="http://schemas.microsoft.com/office/drawing/2014/main" id="{CD03A48E-FB21-4931-BE5F-F6E095739C36}"/>
                </a:ext>
              </a:extLst>
            </p:cNvPr>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1" name="Google Shape;1190;p50">
              <a:extLst>
                <a:ext uri="{FF2B5EF4-FFF2-40B4-BE49-F238E27FC236}">
                  <a16:creationId xmlns:a16="http://schemas.microsoft.com/office/drawing/2014/main" id="{0FE6BDAC-6B5F-4563-BA16-574C7AE2AB48}"/>
                </a:ext>
              </a:extLst>
            </p:cNvPr>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sp>
          <p:nvSpPr>
            <p:cNvPr id="22" name="Google Shape;1191;p50">
              <a:extLst>
                <a:ext uri="{FF2B5EF4-FFF2-40B4-BE49-F238E27FC236}">
                  <a16:creationId xmlns:a16="http://schemas.microsoft.com/office/drawing/2014/main" id="{F5A87860-6257-4764-9745-31508FC0C600}"/>
                </a:ext>
              </a:extLst>
            </p:cNvPr>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defTabSz="914400" rtl="0" eaLnBrk="1" fontAlgn="auto" latinLnBrk="0" hangingPunct="1">
                <a:lnSpc>
                  <a:spcPct val="100000"/>
                </a:lnSpc>
                <a:spcBef>
                  <a:spcPts val="0"/>
                </a:spcBef>
                <a:spcAft>
                  <a:spcPts val="0"/>
                </a:spcAft>
                <a:buClr>
                  <a:srgbClr val="122431"/>
                </a:buClr>
                <a:buSzPts val="1400"/>
                <a:buFont typeface="Calibri"/>
                <a:buNone/>
                <a:tabLst/>
                <a:defRPr/>
              </a:pPr>
              <a:endParaRPr kumimoji="0" sz="1400" b="0" i="0" u="none" strike="noStrike" kern="1200" cap="none" spc="0" normalizeH="0" baseline="0" noProof="0">
                <a:ln>
                  <a:noFill/>
                </a:ln>
                <a:solidFill>
                  <a:srgbClr val="122431"/>
                </a:solidFill>
                <a:effectLst/>
                <a:uLnTx/>
                <a:uFillTx/>
                <a:latin typeface="Calibri"/>
                <a:ea typeface="Calibri"/>
                <a:cs typeface="Calibri"/>
                <a:sym typeface="Calibri"/>
              </a:endParaRPr>
            </a:p>
          </p:txBody>
        </p:sp>
      </p:grpSp>
      <p:pic>
        <p:nvPicPr>
          <p:cNvPr id="13" name="Image 12">
            <a:extLst>
              <a:ext uri="{FF2B5EF4-FFF2-40B4-BE49-F238E27FC236}">
                <a16:creationId xmlns:a16="http://schemas.microsoft.com/office/drawing/2014/main" id="{5C16C90C-BAFB-445A-B024-5CF843CF86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441267"/>
            <a:ext cx="1331646" cy="1416733"/>
          </a:xfrm>
          <a:prstGeom prst="rect">
            <a:avLst/>
          </a:prstGeom>
        </p:spPr>
      </p:pic>
      <p:sp>
        <p:nvSpPr>
          <p:cNvPr id="14" name="Google Shape;150;p20">
            <a:extLst>
              <a:ext uri="{FF2B5EF4-FFF2-40B4-BE49-F238E27FC236}">
                <a16:creationId xmlns:a16="http://schemas.microsoft.com/office/drawing/2014/main" id="{C11D2CB2-A80A-43A1-A8B1-6829B0B9D954}"/>
              </a:ext>
            </a:extLst>
          </p:cNvPr>
          <p:cNvSpPr txBox="1">
            <a:spLocks/>
          </p:cNvSpPr>
          <p:nvPr/>
        </p:nvSpPr>
        <p:spPr>
          <a:xfrm>
            <a:off x="2519448" y="317078"/>
            <a:ext cx="9230339" cy="534098"/>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pPr>
              <a:lnSpc>
                <a:spcPct val="107000"/>
              </a:lnSpc>
              <a:spcAft>
                <a:spcPts val="800"/>
              </a:spcAft>
            </a:pPr>
            <a:r>
              <a:rPr lang="fr-CA" kern="0" dirty="0">
                <a:solidFill>
                  <a:srgbClr val="FDBB30"/>
                </a:solidFill>
                <a:latin typeface="Calibri" panose="020F0502020204030204" pitchFamily="34" charset="0"/>
                <a:ea typeface="Calibri" panose="020F0502020204030204" pitchFamily="34" charset="0"/>
                <a:cs typeface="Times New Roman" panose="02020603050405020304" pitchFamily="18" charset="0"/>
              </a:rPr>
              <a:t>VII. </a:t>
            </a:r>
            <a:r>
              <a:rPr lang="fr-CA" kern="0" dirty="0">
                <a:latin typeface="Calibri" panose="020F0502020204030204" pitchFamily="34" charset="0"/>
                <a:ea typeface="Calibri" panose="020F0502020204030204" pitchFamily="34" charset="0"/>
                <a:cs typeface="Times New Roman" panose="02020603050405020304" pitchFamily="18" charset="0"/>
              </a:rPr>
              <a:t>Analyse et présentation des résultats (suite)</a:t>
            </a:r>
            <a:endParaRPr lang="en-US" kern="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image">
            <a:extLst>
              <a:ext uri="{FF2B5EF4-FFF2-40B4-BE49-F238E27FC236}">
                <a16:creationId xmlns:a16="http://schemas.microsoft.com/office/drawing/2014/main" id="{9E28C3E1-4C19-4F03-81B4-52E373CBA5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17169" y="988961"/>
            <a:ext cx="8972201" cy="5046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578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6"/>
          <p:cNvSpPr txBox="1">
            <a:spLocks noGrp="1"/>
          </p:cNvSpPr>
          <p:nvPr>
            <p:ph type="ctrTitle" idx="4294967295"/>
          </p:nvPr>
        </p:nvSpPr>
        <p:spPr>
          <a:xfrm>
            <a:off x="5515633" y="587133"/>
            <a:ext cx="5974400" cy="1546400"/>
          </a:xfrm>
          <a:prstGeom prst="rect">
            <a:avLst/>
          </a:prstGeom>
        </p:spPr>
        <p:txBody>
          <a:bodyPr spcFirstLastPara="1" wrap="square" lIns="0" tIns="0" rIns="0" bIns="0" anchor="b" anchorCtr="0">
            <a:noAutofit/>
          </a:bodyPr>
          <a:lstStyle/>
          <a:p>
            <a:r>
              <a:rPr lang="en" sz="8000" dirty="0">
                <a:solidFill>
                  <a:schemeClr val="accent4"/>
                </a:solidFill>
              </a:rPr>
              <a:t>Conclusion</a:t>
            </a:r>
            <a:endParaRPr sz="8000" dirty="0">
              <a:solidFill>
                <a:schemeClr val="accent4"/>
              </a:solidFill>
            </a:endParaRPr>
          </a:p>
        </p:txBody>
      </p:sp>
      <p:sp>
        <p:nvSpPr>
          <p:cNvPr id="370" name="Google Shape;370;p36"/>
          <p:cNvSpPr txBox="1">
            <a:spLocks noGrp="1"/>
          </p:cNvSpPr>
          <p:nvPr>
            <p:ph type="subTitle" idx="4294967295"/>
          </p:nvPr>
        </p:nvSpPr>
        <p:spPr>
          <a:xfrm>
            <a:off x="5515633" y="2186633"/>
            <a:ext cx="5974400" cy="2216400"/>
          </a:xfrm>
          <a:prstGeom prst="rect">
            <a:avLst/>
          </a:prstGeom>
        </p:spPr>
        <p:txBody>
          <a:bodyPr spcFirstLastPara="1" wrap="square" lIns="0" tIns="0" rIns="0" bIns="0" anchor="t" anchorCtr="0">
            <a:noAutofit/>
          </a:bodyPr>
          <a:lstStyle/>
          <a:p>
            <a:pPr marL="0" indent="0">
              <a:spcBef>
                <a:spcPts val="1067"/>
              </a:spcBef>
              <a:buNone/>
            </a:pPr>
            <a:r>
              <a:rPr lang="fr-CA" sz="2267" dirty="0"/>
              <a:t>Ici</a:t>
            </a:r>
            <a:endParaRPr sz="2267" dirty="0"/>
          </a:p>
          <a:p>
            <a:pPr marL="0" indent="0">
              <a:spcBef>
                <a:spcPts val="1067"/>
              </a:spcBef>
              <a:spcAft>
                <a:spcPts val="1067"/>
              </a:spcAft>
              <a:buClr>
                <a:schemeClr val="dk1"/>
              </a:buClr>
              <a:buSzPts val="1100"/>
              <a:buNone/>
            </a:pPr>
            <a:endParaRPr sz="2267" dirty="0"/>
          </a:p>
        </p:txBody>
      </p:sp>
      <p:sp>
        <p:nvSpPr>
          <p:cNvPr id="371" name="Google Shape;371;p36"/>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28</a:t>
            </a:fld>
            <a:endParaRPr kern="0">
              <a:solidFill>
                <a:srgbClr val="0B6AB1"/>
              </a:solidFill>
            </a:endParaRPr>
          </a:p>
        </p:txBody>
      </p:sp>
      <p:pic>
        <p:nvPicPr>
          <p:cNvPr id="372" name="Google Shape;372;p36"/>
          <p:cNvPicPr preferRelativeResize="0"/>
          <p:nvPr/>
        </p:nvPicPr>
        <p:blipFill>
          <a:blip r:embed="rId3">
            <a:extLst>
              <a:ext uri="{28A0092B-C50C-407E-A947-70E740481C1C}">
                <a14:useLocalDpi xmlns:a14="http://schemas.microsoft.com/office/drawing/2010/main" val="0"/>
              </a:ext>
            </a:extLst>
          </a:blip>
          <a:srcRect l="30084" r="30084"/>
          <a:stretch/>
        </p:blipFill>
        <p:spPr>
          <a:xfrm>
            <a:off x="0" y="0"/>
            <a:ext cx="5463360" cy="6858000"/>
          </a:xfrm>
          <a:custGeom>
            <a:avLst/>
            <a:gdLst/>
            <a:ahLst/>
            <a:cxnLst/>
            <a:rect l="l" t="t" r="r" b="b"/>
            <a:pathLst>
              <a:path w="21600" h="21600" extrusionOk="0">
                <a:moveTo>
                  <a:pt x="0" y="0"/>
                </a:moveTo>
                <a:lnTo>
                  <a:pt x="0" y="21600"/>
                </a:lnTo>
                <a:lnTo>
                  <a:pt x="20218" y="21600"/>
                </a:lnTo>
                <a:lnTo>
                  <a:pt x="21600" y="15354"/>
                </a:lnTo>
                <a:lnTo>
                  <a:pt x="16966" y="16698"/>
                </a:lnTo>
                <a:lnTo>
                  <a:pt x="14603" y="14996"/>
                </a:lnTo>
                <a:lnTo>
                  <a:pt x="14607" y="14994"/>
                </a:lnTo>
                <a:lnTo>
                  <a:pt x="17925" y="0"/>
                </a:lnTo>
                <a:lnTo>
                  <a:pt x="0" y="0"/>
                </a:lnTo>
                <a:close/>
              </a:path>
            </a:pathLst>
          </a:custGeom>
          <a:noFill/>
          <a:ln>
            <a:noFill/>
          </a:ln>
        </p:spPr>
      </p:pic>
      <p:pic>
        <p:nvPicPr>
          <p:cNvPr id="6" name="Image 5">
            <a:extLst>
              <a:ext uri="{FF2B5EF4-FFF2-40B4-BE49-F238E27FC236}">
                <a16:creationId xmlns:a16="http://schemas.microsoft.com/office/drawing/2014/main" id="{C4353C8B-418E-4207-A986-80DF6A06AE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9001" y="5841200"/>
            <a:ext cx="3791032" cy="91513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422"/>
        <p:cNvGrpSpPr/>
        <p:nvPr/>
      </p:nvGrpSpPr>
      <p:grpSpPr>
        <a:xfrm>
          <a:off x="0" y="0"/>
          <a:ext cx="0" cy="0"/>
          <a:chOff x="0" y="0"/>
          <a:chExt cx="0" cy="0"/>
        </a:xfrm>
      </p:grpSpPr>
      <p:sp>
        <p:nvSpPr>
          <p:cNvPr id="1424" name="Google Shape;1424;p52"/>
          <p:cNvSpPr txBox="1"/>
          <p:nvPr/>
        </p:nvSpPr>
        <p:spPr>
          <a:xfrm>
            <a:off x="0" y="3256032"/>
            <a:ext cx="12141641" cy="356400"/>
          </a:xfrm>
          <a:prstGeom prst="rect">
            <a:avLst/>
          </a:prstGeom>
          <a:noFill/>
          <a:ln>
            <a:noFill/>
          </a:ln>
        </p:spPr>
        <p:txBody>
          <a:bodyPr spcFirstLastPara="1" wrap="square" lIns="0" tIns="0" rIns="0" bIns="0" anchor="t" anchorCtr="0">
            <a:noAutofit/>
          </a:bodyPr>
          <a:lstStyle/>
          <a:p>
            <a:pPr algn="ctr" defTabSz="1219170">
              <a:buClr>
                <a:srgbClr val="000000"/>
              </a:buClr>
            </a:pPr>
            <a:r>
              <a:rPr lang="en" sz="2400" b="1" kern="0" dirty="0">
                <a:solidFill>
                  <a:srgbClr val="434343"/>
                </a:solidFill>
                <a:latin typeface="Montserrat"/>
                <a:ea typeface="Montserrat"/>
                <a:cs typeface="Montserrat"/>
                <a:sym typeface="Montserrat"/>
              </a:rPr>
              <a:t>Remerciement</a:t>
            </a:r>
            <a:endParaRPr sz="2400" b="1" kern="0" dirty="0">
              <a:solidFill>
                <a:srgbClr val="434343"/>
              </a:solidFill>
              <a:latin typeface="Montserrat"/>
              <a:ea typeface="Montserrat"/>
              <a:cs typeface="Montserrat"/>
              <a:sym typeface="Montserrat"/>
            </a:endParaRPr>
          </a:p>
        </p:txBody>
      </p:sp>
      <p:sp>
        <p:nvSpPr>
          <p:cNvPr id="17" name="Google Shape;369;p36">
            <a:extLst>
              <a:ext uri="{FF2B5EF4-FFF2-40B4-BE49-F238E27FC236}">
                <a16:creationId xmlns:a16="http://schemas.microsoft.com/office/drawing/2014/main" id="{E13805F6-C8A9-472B-9602-22CE3F56D7D1}"/>
              </a:ext>
            </a:extLst>
          </p:cNvPr>
          <p:cNvSpPr txBox="1">
            <a:spLocks/>
          </p:cNvSpPr>
          <p:nvPr/>
        </p:nvSpPr>
        <p:spPr>
          <a:xfrm>
            <a:off x="39245" y="1497609"/>
            <a:ext cx="12014932" cy="15464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1pPr>
            <a:lvl2pPr marR="0" lvl="1"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2pPr>
            <a:lvl3pPr marR="0" lvl="2"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3pPr>
            <a:lvl4pPr marR="0" lvl="3"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4pPr>
            <a:lvl5pPr marR="0" lvl="4"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5pPr>
            <a:lvl6pPr marR="0" lvl="5"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6pPr>
            <a:lvl7pPr marR="0" lvl="6"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7pPr>
            <a:lvl8pPr marR="0" lvl="7"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8pPr>
            <a:lvl9pPr marR="0" lvl="8" algn="l" rtl="0">
              <a:lnSpc>
                <a:spcPct val="80000"/>
              </a:lnSpc>
              <a:spcBef>
                <a:spcPts val="0"/>
              </a:spcBef>
              <a:spcAft>
                <a:spcPts val="0"/>
              </a:spcAft>
              <a:buClr>
                <a:schemeClr val="accent3"/>
              </a:buClr>
              <a:buSzPts val="3200"/>
              <a:buFont typeface="Kulim Park"/>
              <a:buNone/>
              <a:defRPr sz="3200" b="1" i="0" u="none" strike="noStrike" cap="none">
                <a:solidFill>
                  <a:schemeClr val="accent3"/>
                </a:solidFill>
                <a:latin typeface="Kulim Park"/>
                <a:ea typeface="Kulim Park"/>
                <a:cs typeface="Kulim Park"/>
                <a:sym typeface="Kulim Park"/>
              </a:defRPr>
            </a:lvl9pPr>
          </a:lstStyle>
          <a:p>
            <a:pPr algn="ctr"/>
            <a:r>
              <a:rPr lang="fr-CA" sz="10133" kern="0" dirty="0">
                <a:solidFill>
                  <a:schemeClr val="accent4"/>
                </a:solidFill>
              </a:rPr>
              <a:t>Merci!</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46"/>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p>
            <a:r>
              <a:rPr lang="en" sz="4800" dirty="0">
                <a:solidFill>
                  <a:srgbClr val="FDBB30"/>
                </a:solidFill>
              </a:rPr>
              <a:t>Voici </a:t>
            </a:r>
            <a:r>
              <a:rPr lang="en" sz="4800" dirty="0">
                <a:solidFill>
                  <a:srgbClr val="007DC6"/>
                </a:solidFill>
              </a:rPr>
              <a:t>l’équipe !</a:t>
            </a:r>
            <a:r>
              <a:rPr lang="en" sz="4800" dirty="0">
                <a:solidFill>
                  <a:srgbClr val="FDBB30"/>
                </a:solidFill>
              </a:rPr>
              <a:t>!</a:t>
            </a:r>
            <a:r>
              <a:rPr lang="en" sz="4800" dirty="0">
                <a:solidFill>
                  <a:srgbClr val="007DC6"/>
                </a:solidFill>
              </a:rPr>
              <a:t>!</a:t>
            </a:r>
            <a:endParaRPr sz="4800" dirty="0">
              <a:solidFill>
                <a:srgbClr val="007DC6"/>
              </a:solidFill>
            </a:endParaRPr>
          </a:p>
        </p:txBody>
      </p:sp>
      <p:sp>
        <p:nvSpPr>
          <p:cNvPr id="566" name="Google Shape;566;p46"/>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3</a:t>
            </a:fld>
            <a:endParaRPr kern="0">
              <a:solidFill>
                <a:srgbClr val="0B6AB1"/>
              </a:solidFill>
            </a:endParaRPr>
          </a:p>
        </p:txBody>
      </p:sp>
      <p:pic>
        <p:nvPicPr>
          <p:cNvPr id="567" name="Google Shape;567;p46"/>
          <p:cNvPicPr preferRelativeResize="0"/>
          <p:nvPr/>
        </p:nvPicPr>
        <p:blipFill>
          <a:blip r:embed="rId3">
            <a:extLst>
              <a:ext uri="{28A0092B-C50C-407E-A947-70E740481C1C}">
                <a14:useLocalDpi xmlns:a14="http://schemas.microsoft.com/office/drawing/2010/main" val="0"/>
              </a:ext>
            </a:extLst>
          </a:blip>
          <a:srcRect l="2952" r="2952"/>
          <a:stretch/>
        </p:blipFill>
        <p:spPr>
          <a:xfrm>
            <a:off x="926033" y="2346633"/>
            <a:ext cx="1985600" cy="1985600"/>
          </a:xfrm>
          <a:prstGeom prst="ellipse">
            <a:avLst/>
          </a:prstGeom>
          <a:noFill/>
          <a:ln>
            <a:noFill/>
          </a:ln>
        </p:spPr>
      </p:pic>
      <p:sp>
        <p:nvSpPr>
          <p:cNvPr id="568" name="Google Shape;568;p46"/>
          <p:cNvSpPr txBox="1"/>
          <p:nvPr/>
        </p:nvSpPr>
        <p:spPr>
          <a:xfrm>
            <a:off x="932733" y="4505333"/>
            <a:ext cx="1985600" cy="978800"/>
          </a:xfrm>
          <a:prstGeom prst="rect">
            <a:avLst/>
          </a:prstGeom>
          <a:noFill/>
          <a:ln>
            <a:noFill/>
          </a:ln>
        </p:spPr>
        <p:txBody>
          <a:bodyPr spcFirstLastPara="1" wrap="square" lIns="0" tIns="0" rIns="0" bIns="0" anchor="t" anchorCtr="0">
            <a:noAutofit/>
          </a:bodyPr>
          <a:lstStyle/>
          <a:p>
            <a:pPr algn="ctr" defTabSz="1219170">
              <a:buClr>
                <a:srgbClr val="000000"/>
              </a:buClr>
            </a:pPr>
            <a:r>
              <a:rPr lang="fr-CA" sz="1600"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Ali </a:t>
            </a:r>
            <a:r>
              <a:rPr lang="fr-CA" sz="1600" b="1" kern="0" dirty="0">
                <a:solidFill>
                  <a:srgbClr val="FDBB30"/>
                </a:solidFill>
                <a:latin typeface="Calibri" panose="020F0502020204030204" pitchFamily="34" charset="0"/>
                <a:ea typeface="Calibri" panose="020F0502020204030204" pitchFamily="34" charset="0"/>
                <a:cs typeface="Times New Roman" panose="02020603050405020304" pitchFamily="18" charset="0"/>
                <a:sym typeface="Arial"/>
              </a:rPr>
              <a:t>Naim</a:t>
            </a:r>
            <a:br>
              <a:rPr lang="en" sz="1867" kern="0" dirty="0">
                <a:solidFill>
                  <a:srgbClr val="000000"/>
                </a:solidFill>
                <a:latin typeface="Kulim Park"/>
                <a:ea typeface="Kulim Park"/>
                <a:cs typeface="Kulim Park"/>
                <a:sym typeface="Kulim Park"/>
              </a:rPr>
            </a:br>
            <a:endParaRPr sz="1867" kern="0" dirty="0">
              <a:solidFill>
                <a:srgbClr val="000000"/>
              </a:solidFill>
              <a:latin typeface="Kulim Park"/>
              <a:ea typeface="Kulim Park"/>
              <a:cs typeface="Kulim Park"/>
              <a:sym typeface="Kulim Park"/>
            </a:endParaRPr>
          </a:p>
        </p:txBody>
      </p:sp>
      <p:pic>
        <p:nvPicPr>
          <p:cNvPr id="569" name="Google Shape;569;p46"/>
          <p:cNvPicPr preferRelativeResize="0"/>
          <p:nvPr/>
        </p:nvPicPr>
        <p:blipFill>
          <a:blip r:embed="rId4">
            <a:extLst>
              <a:ext uri="{28A0092B-C50C-407E-A947-70E740481C1C}">
                <a14:useLocalDpi xmlns:a14="http://schemas.microsoft.com/office/drawing/2010/main" val="0"/>
              </a:ext>
            </a:extLst>
          </a:blip>
          <a:srcRect l="3919" r="3919"/>
          <a:stretch/>
        </p:blipFill>
        <p:spPr>
          <a:xfrm>
            <a:off x="3565667" y="2346633"/>
            <a:ext cx="1985600" cy="1985600"/>
          </a:xfrm>
          <a:prstGeom prst="ellipse">
            <a:avLst/>
          </a:prstGeom>
          <a:noFill/>
          <a:ln>
            <a:noFill/>
          </a:ln>
        </p:spPr>
      </p:pic>
      <p:sp>
        <p:nvSpPr>
          <p:cNvPr id="570" name="Google Shape;570;p46"/>
          <p:cNvSpPr txBox="1"/>
          <p:nvPr/>
        </p:nvSpPr>
        <p:spPr>
          <a:xfrm>
            <a:off x="3572367" y="4505333"/>
            <a:ext cx="1985600" cy="978800"/>
          </a:xfrm>
          <a:prstGeom prst="rect">
            <a:avLst/>
          </a:prstGeom>
          <a:noFill/>
          <a:ln>
            <a:noFill/>
          </a:ln>
        </p:spPr>
        <p:txBody>
          <a:bodyPr spcFirstLastPara="1" wrap="square" lIns="0" tIns="0" rIns="0" bIns="0" anchor="t" anchorCtr="0">
            <a:noAutofit/>
          </a:bodyPr>
          <a:lstStyle/>
          <a:p>
            <a:pPr algn="ctr" defTabSz="1219170">
              <a:buClr>
                <a:srgbClr val="000000"/>
              </a:buClr>
            </a:pPr>
            <a:r>
              <a:rPr lang="fr-CA" sz="1600"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De Kinder </a:t>
            </a:r>
            <a:r>
              <a:rPr lang="fr-CA" sz="1600" b="1" kern="0" dirty="0">
                <a:solidFill>
                  <a:srgbClr val="FDBB30"/>
                </a:solidFill>
                <a:latin typeface="Calibri" panose="020F0502020204030204" pitchFamily="34" charset="0"/>
                <a:ea typeface="Calibri" panose="020F0502020204030204" pitchFamily="34" charset="0"/>
                <a:cs typeface="Times New Roman" panose="02020603050405020304" pitchFamily="18" charset="0"/>
                <a:sym typeface="Arial"/>
              </a:rPr>
              <a:t>Frédérick</a:t>
            </a:r>
            <a:br>
              <a:rPr lang="en" sz="1867" kern="0" dirty="0">
                <a:solidFill>
                  <a:srgbClr val="FDBB30"/>
                </a:solidFill>
                <a:latin typeface="Kulim Park"/>
                <a:ea typeface="Kulim Park"/>
                <a:cs typeface="Kulim Park"/>
                <a:sym typeface="Kulim Park"/>
              </a:rPr>
            </a:br>
            <a:endParaRPr sz="1867" kern="0" dirty="0">
              <a:solidFill>
                <a:srgbClr val="000000"/>
              </a:solidFill>
              <a:latin typeface="Kulim Park"/>
              <a:ea typeface="Kulim Park"/>
              <a:cs typeface="Kulim Park"/>
              <a:sym typeface="Kulim Park"/>
            </a:endParaRPr>
          </a:p>
        </p:txBody>
      </p:sp>
      <p:pic>
        <p:nvPicPr>
          <p:cNvPr id="571" name="Google Shape;571;p46"/>
          <p:cNvPicPr preferRelativeResize="0"/>
          <p:nvPr/>
        </p:nvPicPr>
        <p:blipFill>
          <a:blip r:embed="rId5">
            <a:extLst>
              <a:ext uri="{28A0092B-C50C-407E-A947-70E740481C1C}">
                <a14:useLocalDpi xmlns:a14="http://schemas.microsoft.com/office/drawing/2010/main" val="0"/>
              </a:ext>
            </a:extLst>
          </a:blip>
          <a:srcRect l="4662" r="4662"/>
          <a:stretch/>
        </p:blipFill>
        <p:spPr>
          <a:xfrm>
            <a:off x="6205300" y="2346633"/>
            <a:ext cx="1985600" cy="1985600"/>
          </a:xfrm>
          <a:prstGeom prst="ellipse">
            <a:avLst/>
          </a:prstGeom>
          <a:noFill/>
          <a:ln>
            <a:noFill/>
          </a:ln>
        </p:spPr>
      </p:pic>
      <p:sp>
        <p:nvSpPr>
          <p:cNvPr id="572" name="Google Shape;572;p46"/>
          <p:cNvSpPr txBox="1"/>
          <p:nvPr/>
        </p:nvSpPr>
        <p:spPr>
          <a:xfrm>
            <a:off x="6096000" y="4518179"/>
            <a:ext cx="2216383" cy="705828"/>
          </a:xfrm>
          <a:prstGeom prst="rect">
            <a:avLst/>
          </a:prstGeom>
          <a:noFill/>
          <a:ln>
            <a:noFill/>
          </a:ln>
        </p:spPr>
        <p:txBody>
          <a:bodyPr spcFirstLastPara="1" wrap="square" lIns="0" tIns="0" rIns="0" bIns="0" anchor="t" anchorCtr="0">
            <a:noAutofit/>
          </a:bodyPr>
          <a:lstStyle/>
          <a:p>
            <a:pPr algn="ctr" defTabSz="1219170">
              <a:buClr>
                <a:srgbClr val="000000"/>
              </a:buClr>
            </a:pPr>
            <a:r>
              <a:rPr lang="fr-CA" sz="1600"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Hettal </a:t>
            </a:r>
            <a:r>
              <a:rPr lang="fr-CA" sz="1600" b="1" kern="0" dirty="0">
                <a:solidFill>
                  <a:srgbClr val="FDBB30"/>
                </a:solidFill>
                <a:latin typeface="Calibri" panose="020F0502020204030204" pitchFamily="34" charset="0"/>
                <a:ea typeface="Calibri" panose="020F0502020204030204" pitchFamily="34" charset="0"/>
                <a:cs typeface="Times New Roman" panose="02020603050405020304" pitchFamily="18" charset="0"/>
                <a:sym typeface="Arial"/>
              </a:rPr>
              <a:t>Mohand Ameziane</a:t>
            </a:r>
            <a:br>
              <a:rPr lang="en" sz="1867" kern="0" dirty="0">
                <a:solidFill>
                  <a:srgbClr val="000000"/>
                </a:solidFill>
                <a:latin typeface="Kulim Park"/>
                <a:ea typeface="Kulim Park"/>
                <a:cs typeface="Kulim Park"/>
                <a:sym typeface="Kulim Park"/>
              </a:rPr>
            </a:br>
            <a:endParaRPr sz="1867" kern="0" dirty="0">
              <a:solidFill>
                <a:srgbClr val="000000"/>
              </a:solidFill>
              <a:latin typeface="Kulim Park"/>
              <a:ea typeface="Kulim Park"/>
              <a:cs typeface="Kulim Park"/>
              <a:sym typeface="Kulim Park"/>
            </a:endParaRPr>
          </a:p>
        </p:txBody>
      </p:sp>
      <p:pic>
        <p:nvPicPr>
          <p:cNvPr id="573" name="Google Shape;573;p46"/>
          <p:cNvPicPr preferRelativeResize="0"/>
          <p:nvPr/>
        </p:nvPicPr>
        <p:blipFill>
          <a:blip r:embed="rId6">
            <a:extLst>
              <a:ext uri="{28A0092B-C50C-407E-A947-70E740481C1C}">
                <a14:useLocalDpi xmlns:a14="http://schemas.microsoft.com/office/drawing/2010/main" val="0"/>
              </a:ext>
            </a:extLst>
          </a:blip>
          <a:srcRect l="3739" r="3739"/>
          <a:stretch/>
        </p:blipFill>
        <p:spPr>
          <a:xfrm>
            <a:off x="8844933" y="2346633"/>
            <a:ext cx="1985600" cy="1985600"/>
          </a:xfrm>
          <a:prstGeom prst="ellipse">
            <a:avLst/>
          </a:prstGeom>
          <a:noFill/>
          <a:ln>
            <a:noFill/>
          </a:ln>
        </p:spPr>
      </p:pic>
      <p:sp>
        <p:nvSpPr>
          <p:cNvPr id="574" name="Google Shape;574;p46"/>
          <p:cNvSpPr txBox="1"/>
          <p:nvPr/>
        </p:nvSpPr>
        <p:spPr>
          <a:xfrm>
            <a:off x="8851633" y="4505333"/>
            <a:ext cx="1985600" cy="750479"/>
          </a:xfrm>
          <a:prstGeom prst="rect">
            <a:avLst/>
          </a:prstGeom>
          <a:noFill/>
          <a:ln>
            <a:noFill/>
          </a:ln>
        </p:spPr>
        <p:txBody>
          <a:bodyPr spcFirstLastPara="1" wrap="square" lIns="0" tIns="0" rIns="0" bIns="0" anchor="t" anchorCtr="0">
            <a:noAutofit/>
          </a:bodyPr>
          <a:lstStyle/>
          <a:p>
            <a:pPr algn="ctr" defTabSz="1219170">
              <a:buClr>
                <a:srgbClr val="000000"/>
              </a:buClr>
            </a:pPr>
            <a:r>
              <a:rPr lang="fr-CA" sz="1600" b="1" kern="0" dirty="0">
                <a:solidFill>
                  <a:srgbClr val="0B6AB1"/>
                </a:solidFill>
                <a:latin typeface="Calibri" panose="020F0502020204030204" pitchFamily="34" charset="0"/>
                <a:ea typeface="Calibri" panose="020F0502020204030204" pitchFamily="34" charset="0"/>
                <a:cs typeface="Times New Roman" panose="02020603050405020304" pitchFamily="18" charset="0"/>
                <a:sym typeface="Arial"/>
              </a:rPr>
              <a:t>Hseini </a:t>
            </a:r>
            <a:r>
              <a:rPr lang="fr-CA" sz="1600" b="1" kern="0" dirty="0">
                <a:solidFill>
                  <a:srgbClr val="FDBB30"/>
                </a:solidFill>
                <a:latin typeface="Calibri" panose="020F0502020204030204" pitchFamily="34" charset="0"/>
                <a:ea typeface="Calibri" panose="020F0502020204030204" pitchFamily="34" charset="0"/>
                <a:cs typeface="Times New Roman" panose="02020603050405020304" pitchFamily="18" charset="0"/>
                <a:sym typeface="Arial"/>
              </a:rPr>
              <a:t>Anass</a:t>
            </a:r>
            <a:br>
              <a:rPr lang="en" sz="1867" kern="0" dirty="0">
                <a:solidFill>
                  <a:srgbClr val="000000"/>
                </a:solidFill>
                <a:latin typeface="Kulim Park"/>
                <a:ea typeface="Kulim Park"/>
                <a:cs typeface="Kulim Park"/>
                <a:sym typeface="Kulim Park"/>
              </a:rPr>
            </a:br>
            <a:endParaRPr sz="1867" kern="0" dirty="0">
              <a:solidFill>
                <a:srgbClr val="000000"/>
              </a:solidFill>
              <a:latin typeface="Kulim Park"/>
              <a:ea typeface="Kulim Park"/>
              <a:cs typeface="Kulim Park"/>
              <a:sym typeface="Kulim Par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title"/>
          </p:nvPr>
        </p:nvSpPr>
        <p:spPr>
          <a:xfrm>
            <a:off x="835600" y="1114667"/>
            <a:ext cx="7034800" cy="528400"/>
          </a:xfrm>
          <a:prstGeom prst="rect">
            <a:avLst/>
          </a:prstGeom>
        </p:spPr>
        <p:txBody>
          <a:bodyPr spcFirstLastPara="1" wrap="square" lIns="0" tIns="0" rIns="0" bIns="0" anchor="b" anchorCtr="0">
            <a:noAutofit/>
          </a:bodyPr>
          <a:lstStyle/>
          <a:p>
            <a:r>
              <a:rPr lang="fr-FR" dirty="0"/>
              <a:t>Plan</a:t>
            </a:r>
            <a:endParaRPr dirty="0"/>
          </a:p>
        </p:txBody>
      </p:sp>
      <p:sp>
        <p:nvSpPr>
          <p:cNvPr id="112" name="Google Shape;112;p15"/>
          <p:cNvSpPr txBox="1">
            <a:spLocks noGrp="1"/>
          </p:cNvSpPr>
          <p:nvPr>
            <p:ph type="body" idx="1"/>
          </p:nvPr>
        </p:nvSpPr>
        <p:spPr>
          <a:xfrm>
            <a:off x="835600" y="1906867"/>
            <a:ext cx="3286800" cy="4295600"/>
          </a:xfrm>
          <a:prstGeom prst="rect">
            <a:avLst/>
          </a:prstGeom>
        </p:spPr>
        <p:txBody>
          <a:bodyPr spcFirstLastPara="1" wrap="square" lIns="0" tIns="0" rIns="0" bIns="0" anchor="t" anchorCtr="0">
            <a:noAutofit/>
          </a:bodyPr>
          <a:lstStyle/>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Choix du jeu de donnée</a:t>
            </a:r>
          </a:p>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Mandat</a:t>
            </a:r>
          </a:p>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Description du jeu de donnée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Architecture utilisée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Extraction des données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457189" indent="-457189">
              <a:lnSpc>
                <a:spcPct val="150000"/>
              </a:lnSpc>
              <a:spcAft>
                <a:spcPts val="1067"/>
              </a:spcAft>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Transformation des données</a:t>
            </a:r>
          </a:p>
          <a:p>
            <a:pPr marL="457189" indent="-457189">
              <a:lnSpc>
                <a:spcPct val="150000"/>
              </a:lnSpc>
              <a:buFont typeface="+mj-lt"/>
              <a:buAutoNum type="romanUcPeriod"/>
            </a:pPr>
            <a:r>
              <a:rPr lang="fr-CA" sz="1600" b="1" dirty="0">
                <a:latin typeface="Calibri" panose="020F0502020204030204" pitchFamily="34" charset="0"/>
                <a:ea typeface="Calibri" panose="020F0502020204030204" pitchFamily="34" charset="0"/>
                <a:cs typeface="Times New Roman" panose="02020603050405020304" pitchFamily="18" charset="0"/>
              </a:rPr>
              <a:t>Analyse et présentation des résultats</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14" name="Google Shape;114;p15"/>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fld id="{00000000-1234-1234-1234-123412341234}" type="slidenum">
              <a:rPr lang="en"/>
              <a:pPr/>
              <a:t>4</a:t>
            </a:fld>
            <a:endParaRPr dirty="0"/>
          </a:p>
        </p:txBody>
      </p:sp>
      <p:grpSp>
        <p:nvGrpSpPr>
          <p:cNvPr id="11" name="Google Shape;1013;p50">
            <a:extLst>
              <a:ext uri="{FF2B5EF4-FFF2-40B4-BE49-F238E27FC236}">
                <a16:creationId xmlns:a16="http://schemas.microsoft.com/office/drawing/2014/main" id="{6C5B1B05-7261-4AB4-BA7F-8F89CCE160C6}"/>
              </a:ext>
            </a:extLst>
          </p:cNvPr>
          <p:cNvGrpSpPr/>
          <p:nvPr/>
        </p:nvGrpSpPr>
        <p:grpSpPr>
          <a:xfrm>
            <a:off x="9698181" y="2752437"/>
            <a:ext cx="2239264" cy="2050473"/>
            <a:chOff x="9878272" y="2682320"/>
            <a:chExt cx="720199" cy="719767"/>
          </a:xfrm>
        </p:grpSpPr>
        <p:sp>
          <p:nvSpPr>
            <p:cNvPr id="12" name="Google Shape;1014;p50">
              <a:extLst>
                <a:ext uri="{FF2B5EF4-FFF2-40B4-BE49-F238E27FC236}">
                  <a16:creationId xmlns:a16="http://schemas.microsoft.com/office/drawing/2014/main" id="{FF763359-ED74-47E1-9200-0A984F12488B}"/>
                </a:ext>
              </a:extLst>
            </p:cNvPr>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91433" tIns="45700" rIns="91433" bIns="45700" anchor="t" anchorCtr="0">
              <a:noAutofit/>
            </a:bodyPr>
            <a:lstStyle/>
            <a:p>
              <a:pPr>
                <a:buClr>
                  <a:schemeClr val="dk1"/>
                </a:buClr>
                <a:buSzPts val="1400"/>
              </a:pPr>
              <a:endParaRPr sz="1867" dirty="0">
                <a:solidFill>
                  <a:schemeClr val="dk1"/>
                </a:solidFill>
                <a:latin typeface="Calibri"/>
                <a:ea typeface="Calibri"/>
                <a:cs typeface="Calibri"/>
                <a:sym typeface="Calibri"/>
              </a:endParaRPr>
            </a:p>
          </p:txBody>
        </p:sp>
        <p:sp>
          <p:nvSpPr>
            <p:cNvPr id="13" name="Google Shape;1015;p50">
              <a:extLst>
                <a:ext uri="{FF2B5EF4-FFF2-40B4-BE49-F238E27FC236}">
                  <a16:creationId xmlns:a16="http://schemas.microsoft.com/office/drawing/2014/main" id="{D7ECF470-3375-4018-B7B8-230C338D24A5}"/>
                </a:ext>
              </a:extLst>
            </p:cNvPr>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91433" tIns="45700" rIns="91433" bIns="45700" anchor="t" anchorCtr="0">
              <a:noAutofit/>
            </a:bodyPr>
            <a:lstStyle/>
            <a:p>
              <a:pPr>
                <a:buClr>
                  <a:schemeClr val="dk1"/>
                </a:buClr>
                <a:buSzPts val="1400"/>
              </a:pPr>
              <a:endParaRPr sz="1867" dirty="0">
                <a:solidFill>
                  <a:schemeClr val="dk1"/>
                </a:solidFill>
                <a:latin typeface="Calibri"/>
                <a:ea typeface="Calibri"/>
                <a:cs typeface="Calibri"/>
                <a:sym typeface="Calibri"/>
              </a:endParaRPr>
            </a:p>
          </p:txBody>
        </p:sp>
        <p:sp>
          <p:nvSpPr>
            <p:cNvPr id="14" name="Google Shape;1016;p50">
              <a:extLst>
                <a:ext uri="{FF2B5EF4-FFF2-40B4-BE49-F238E27FC236}">
                  <a16:creationId xmlns:a16="http://schemas.microsoft.com/office/drawing/2014/main" id="{2A859622-E75D-45EA-A4DE-63C914B86680}"/>
                </a:ext>
              </a:extLst>
            </p:cNvPr>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91433" tIns="45700" rIns="91433" bIns="45700" anchor="t" anchorCtr="0">
              <a:noAutofit/>
            </a:bodyPr>
            <a:lstStyle/>
            <a:p>
              <a:pPr>
                <a:buClr>
                  <a:schemeClr val="dk1"/>
                </a:buClr>
                <a:buSzPts val="1400"/>
              </a:pPr>
              <a:endParaRPr sz="1867" dirty="0">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49"/>
        <p:cNvGrpSpPr/>
        <p:nvPr/>
      </p:nvGrpSpPr>
      <p:grpSpPr>
        <a:xfrm>
          <a:off x="0" y="0"/>
          <a:ext cx="0" cy="0"/>
          <a:chOff x="0" y="0"/>
          <a:chExt cx="0" cy="0"/>
        </a:xfrm>
      </p:grpSpPr>
      <p:sp>
        <p:nvSpPr>
          <p:cNvPr id="150" name="Google Shape;150;p20"/>
          <p:cNvSpPr txBox="1">
            <a:spLocks noGrp="1"/>
          </p:cNvSpPr>
          <p:nvPr>
            <p:ph type="ctrTitle" idx="4294967295"/>
          </p:nvPr>
        </p:nvSpPr>
        <p:spPr>
          <a:xfrm>
            <a:off x="6229100" y="1387133"/>
            <a:ext cx="5234000" cy="2025200"/>
          </a:xfrm>
          <a:prstGeom prst="rect">
            <a:avLst/>
          </a:prstGeom>
        </p:spPr>
        <p:txBody>
          <a:bodyPr spcFirstLastPara="1" wrap="square" lIns="0" tIns="0" rIns="0" bIns="0" anchor="b" anchorCtr="0">
            <a:noAutofit/>
          </a:bodyPr>
          <a:lstStyle/>
          <a:p>
            <a:pPr>
              <a:lnSpc>
                <a:spcPct val="107000"/>
              </a:lnSpc>
              <a:spcAft>
                <a:spcPts val="800"/>
              </a:spcAft>
            </a:pPr>
            <a:r>
              <a:rPr lang="fr-CA" sz="60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I.</a:t>
            </a:r>
            <a:r>
              <a:rPr lang="fr-CA" sz="6000" b="1" dirty="0">
                <a:latin typeface="Calibri" panose="020F0502020204030204" pitchFamily="34" charset="0"/>
                <a:ea typeface="Calibri" panose="020F0502020204030204" pitchFamily="34" charset="0"/>
                <a:cs typeface="Times New Roman" panose="02020603050405020304" pitchFamily="18" charset="0"/>
              </a:rPr>
              <a:t> Choix du jeu de donnée</a:t>
            </a:r>
            <a:endParaRPr lang="en-US" sz="6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51" name="Google Shape;151;p20"/>
          <p:cNvSpPr txBox="1">
            <a:spLocks noGrp="1"/>
          </p:cNvSpPr>
          <p:nvPr>
            <p:ph type="subTitle" idx="4294967295"/>
          </p:nvPr>
        </p:nvSpPr>
        <p:spPr>
          <a:xfrm>
            <a:off x="5046860" y="3592468"/>
            <a:ext cx="6416240" cy="2451205"/>
          </a:xfrm>
          <a:prstGeom prst="rect">
            <a:avLst/>
          </a:prstGeom>
        </p:spPr>
        <p:txBody>
          <a:bodyPr spcFirstLastPara="1" wrap="square" lIns="0" tIns="0" rIns="0" bIns="0" anchor="t" anchorCtr="0">
            <a:noAutofit/>
          </a:bodyPr>
          <a:lstStyle/>
          <a:p>
            <a:pPr marL="0" indent="0" algn="just">
              <a:lnSpc>
                <a:spcPct val="107000"/>
              </a:lnSpc>
              <a:spcAft>
                <a:spcPts val="800"/>
              </a:spcAft>
              <a:buNone/>
            </a:pPr>
            <a:r>
              <a:rPr lang="fr-CA" sz="21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Comme tout le monde ce ne fut pas facile de trouver un jeu de donnée, après des recherches dans le secteur de la santé, la finance, les ressources humaines et l’environnement, notre choix s’est finalement arrêté sur le secteur des ventes au détails. </a:t>
            </a:r>
            <a:r>
              <a:rPr lang="fr-CA" sz="2100" dirty="0">
                <a:solidFill>
                  <a:srgbClr val="FDBB30"/>
                </a:solidFill>
                <a:latin typeface="Calibri" panose="020F0502020204030204" pitchFamily="34" charset="0"/>
                <a:ea typeface="Calibri" panose="020F0502020204030204" pitchFamily="34" charset="0"/>
                <a:cs typeface="Times New Roman" panose="02020603050405020304" pitchFamily="18" charset="0"/>
              </a:rPr>
              <a:t>Nous avons sélectionné le « Dataset » de Walmart dans </a:t>
            </a:r>
            <a:r>
              <a:rPr lang="fr-CA" sz="2100" dirty="0" err="1">
                <a:solidFill>
                  <a:srgbClr val="FDBB30"/>
                </a:solidFill>
                <a:latin typeface="Calibri" panose="020F0502020204030204" pitchFamily="34" charset="0"/>
                <a:ea typeface="Calibri" panose="020F0502020204030204" pitchFamily="34" charset="0"/>
                <a:cs typeface="Times New Roman" panose="02020603050405020304" pitchFamily="18" charset="0"/>
              </a:rPr>
              <a:t>Kaggle</a:t>
            </a:r>
            <a:r>
              <a:rPr lang="fr-CA" sz="2100" dirty="0">
                <a:solidFill>
                  <a:srgbClr val="FDBB30"/>
                </a:solidFill>
                <a:latin typeface="Calibri" panose="020F0502020204030204" pitchFamily="34" charset="0"/>
                <a:ea typeface="Calibri" panose="020F0502020204030204" pitchFamily="34" charset="0"/>
                <a:cs typeface="Times New Roman" panose="02020603050405020304" pitchFamily="18" charset="0"/>
              </a:rPr>
              <a:t> qui fut l’objet d’une compétition il y a 9 ans de model prévisionnel des ventes.</a:t>
            </a:r>
          </a:p>
        </p:txBody>
      </p:sp>
      <p:sp>
        <p:nvSpPr>
          <p:cNvPr id="152" name="Google Shape;152;p20"/>
          <p:cNvSpPr/>
          <p:nvPr/>
        </p:nvSpPr>
        <p:spPr>
          <a:xfrm>
            <a:off x="4589190" y="3282519"/>
            <a:ext cx="369665" cy="35296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156" name="Google Shape;156;p20"/>
          <p:cNvGrpSpPr/>
          <p:nvPr/>
        </p:nvGrpSpPr>
        <p:grpSpPr>
          <a:xfrm rot="1057031">
            <a:off x="2604014" y="2545682"/>
            <a:ext cx="1046383" cy="1046461"/>
            <a:chOff x="570875" y="4322250"/>
            <a:chExt cx="443300" cy="443325"/>
          </a:xfrm>
        </p:grpSpPr>
        <p:sp>
          <p:nvSpPr>
            <p:cNvPr id="157" name="Google Shape;157;p2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8" name="Google Shape;158;p2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9" name="Google Shape;159;p2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0" name="Google Shape;160;p2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61" name="Google Shape;161;p20"/>
          <p:cNvSpPr/>
          <p:nvPr/>
        </p:nvSpPr>
        <p:spPr>
          <a:xfrm rot="2466642">
            <a:off x="2721449" y="1607337"/>
            <a:ext cx="513617" cy="49041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2" name="Google Shape;162;p20"/>
          <p:cNvSpPr/>
          <p:nvPr/>
        </p:nvSpPr>
        <p:spPr>
          <a:xfrm rot="-1609441">
            <a:off x="3472594" y="1915920"/>
            <a:ext cx="369607" cy="35291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3" name="Google Shape;163;p20"/>
          <p:cNvSpPr/>
          <p:nvPr/>
        </p:nvSpPr>
        <p:spPr>
          <a:xfrm rot="2926250">
            <a:off x="5713755" y="2195514"/>
            <a:ext cx="276805" cy="26430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4" name="Google Shape;164;p20"/>
          <p:cNvSpPr/>
          <p:nvPr/>
        </p:nvSpPr>
        <p:spPr>
          <a:xfrm rot="-1609151">
            <a:off x="4561851" y="424893"/>
            <a:ext cx="249392" cy="23812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5" name="Google Shape;165;p20"/>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5</a:t>
            </a:fld>
            <a:endParaRPr kern="0">
              <a:solidFill>
                <a:srgbClr val="0B6AB1"/>
              </a:solidFill>
            </a:endParaRPr>
          </a:p>
        </p:txBody>
      </p:sp>
      <p:pic>
        <p:nvPicPr>
          <p:cNvPr id="3" name="Image 2">
            <a:extLst>
              <a:ext uri="{FF2B5EF4-FFF2-40B4-BE49-F238E27FC236}">
                <a16:creationId xmlns:a16="http://schemas.microsoft.com/office/drawing/2014/main" id="{4C3B52C7-207D-4319-AE95-569C7FB2B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2970" y="765714"/>
            <a:ext cx="1751007" cy="186288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32"/>
        <p:cNvGrpSpPr/>
        <p:nvPr/>
      </p:nvGrpSpPr>
      <p:grpSpPr>
        <a:xfrm>
          <a:off x="0" y="0"/>
          <a:ext cx="0" cy="0"/>
          <a:chOff x="0" y="0"/>
          <a:chExt cx="0" cy="0"/>
        </a:xfrm>
      </p:grpSpPr>
      <p:sp>
        <p:nvSpPr>
          <p:cNvPr id="333" name="Google Shape;333;p33"/>
          <p:cNvSpPr txBox="1">
            <a:spLocks noGrp="1"/>
          </p:cNvSpPr>
          <p:nvPr>
            <p:ph type="body" idx="4294967295"/>
          </p:nvPr>
        </p:nvSpPr>
        <p:spPr>
          <a:xfrm>
            <a:off x="3865597" y="2708347"/>
            <a:ext cx="6173181" cy="3523188"/>
          </a:xfrm>
          <a:prstGeom prst="rect">
            <a:avLst/>
          </a:prstGeom>
        </p:spPr>
        <p:txBody>
          <a:bodyPr spcFirstLastPara="1" wrap="square" lIns="0" tIns="0" rIns="0" bIns="0" anchor="t" anchorCtr="0">
            <a:noAutofit/>
          </a:bodyPr>
          <a:lstStyle/>
          <a:p>
            <a:pPr marL="76200" indent="0">
              <a:lnSpc>
                <a:spcPct val="107000"/>
              </a:lnSpc>
              <a:spcAft>
                <a:spcPts val="800"/>
              </a:spcAft>
              <a:buNone/>
            </a:pPr>
            <a:r>
              <a:rPr lang="fr-CA" sz="32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II. </a:t>
            </a:r>
            <a:r>
              <a:rPr lang="fr-CA" sz="32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Mandat</a:t>
            </a:r>
          </a:p>
          <a:p>
            <a:pPr marL="0" indent="0" algn="just">
              <a:lnSpc>
                <a:spcPct val="107000"/>
              </a:lnSpc>
              <a:spcAft>
                <a:spcPts val="800"/>
              </a:spcAft>
              <a:buNone/>
            </a:pPr>
            <a:r>
              <a:rPr lang="fr-FR" sz="32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Notre mandat consiste à prévoir les ventes hebdomadaires des quatre dernières semaines pour chaque magasin.</a:t>
            </a:r>
            <a:endParaRPr lang="fr-CA" sz="3200" dirty="0">
              <a:solidFill>
                <a:srgbClr val="FDBB3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4" name="Google Shape;334;p33"/>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6</a:t>
            </a:fld>
            <a:endParaRPr kern="0">
              <a:solidFill>
                <a:srgbClr val="0B6AB1"/>
              </a:solidFill>
            </a:endParaRPr>
          </a:p>
        </p:txBody>
      </p:sp>
      <p:pic>
        <p:nvPicPr>
          <p:cNvPr id="3" name="Image 2">
            <a:extLst>
              <a:ext uri="{FF2B5EF4-FFF2-40B4-BE49-F238E27FC236}">
                <a16:creationId xmlns:a16="http://schemas.microsoft.com/office/drawing/2014/main" id="{E3CCE60F-8456-4D66-9F46-A168373588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9391" y="279704"/>
            <a:ext cx="9276124" cy="223920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32"/>
        <p:cNvGrpSpPr/>
        <p:nvPr/>
      </p:nvGrpSpPr>
      <p:grpSpPr>
        <a:xfrm>
          <a:off x="0" y="0"/>
          <a:ext cx="0" cy="0"/>
          <a:chOff x="0" y="0"/>
          <a:chExt cx="0" cy="0"/>
        </a:xfrm>
      </p:grpSpPr>
      <p:sp>
        <p:nvSpPr>
          <p:cNvPr id="333" name="Google Shape;333;p33"/>
          <p:cNvSpPr txBox="1">
            <a:spLocks noGrp="1"/>
          </p:cNvSpPr>
          <p:nvPr>
            <p:ph type="body" idx="4294967295"/>
          </p:nvPr>
        </p:nvSpPr>
        <p:spPr>
          <a:xfrm>
            <a:off x="3879987" y="2818231"/>
            <a:ext cx="8025528" cy="3790565"/>
          </a:xfrm>
          <a:prstGeom prst="rect">
            <a:avLst/>
          </a:prstGeom>
        </p:spPr>
        <p:txBody>
          <a:bodyPr spcFirstLastPara="1" wrap="square" lIns="0" tIns="0" rIns="0" bIns="0" anchor="t" anchorCtr="0">
            <a:noAutofit/>
          </a:bodyPr>
          <a:lstStyle/>
          <a:p>
            <a:pPr marL="0" indent="0" algn="just">
              <a:lnSpc>
                <a:spcPct val="107000"/>
              </a:lnSpc>
              <a:spcAft>
                <a:spcPts val="800"/>
              </a:spcAft>
              <a:buNone/>
            </a:pPr>
            <a:r>
              <a:rPr lang="fr-CA" sz="2800" b="1" dirty="0">
                <a:solidFill>
                  <a:srgbClr val="FDBB30"/>
                </a:solidFill>
                <a:latin typeface="Calibri" panose="020F0502020204030204" pitchFamily="34" charset="0"/>
                <a:ea typeface="Calibri" panose="020F0502020204030204" pitchFamily="34" charset="0"/>
                <a:cs typeface="Times New Roman" panose="02020603050405020304" pitchFamily="18" charset="0"/>
              </a:rPr>
              <a:t>III. </a:t>
            </a:r>
            <a:r>
              <a:rPr lang="fr-CA" sz="2800" b="1" dirty="0">
                <a:solidFill>
                  <a:srgbClr val="007DC6"/>
                </a:solidFill>
                <a:latin typeface="Calibri" panose="020F0502020204030204" pitchFamily="34" charset="0"/>
                <a:ea typeface="Calibri" panose="020F0502020204030204" pitchFamily="34" charset="0"/>
                <a:cs typeface="Times New Roman" panose="02020603050405020304" pitchFamily="18" charset="0"/>
              </a:rPr>
              <a:t>Description du jeu de donnée</a:t>
            </a:r>
          </a:p>
          <a:p>
            <a:pPr marL="0" indent="0" algn="just">
              <a:lnSpc>
                <a:spcPct val="107000"/>
              </a:lnSpc>
              <a:spcAft>
                <a:spcPts val="800"/>
              </a:spcAft>
              <a:buNone/>
            </a:pPr>
            <a:r>
              <a:rPr lang="fr-CA" sz="28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On dispose de données de ventes historiques pour 45 magasins Walmart situés dans différentes régions. Malheureusement toutes les informations sont anonymisées. La taille du jeu de donnée est délibérément tronquée probablement pour ne pas fournir a la compétition de </a:t>
            </a:r>
            <a:r>
              <a:rPr lang="fr-CA" sz="2800" dirty="0">
                <a:solidFill>
                  <a:srgbClr val="FDBB30"/>
                </a:solidFill>
                <a:latin typeface="Calibri" panose="020F0502020204030204" pitchFamily="34" charset="0"/>
                <a:ea typeface="Calibri" panose="020F0502020204030204" pitchFamily="34" charset="0"/>
                <a:cs typeface="Times New Roman" panose="02020603050405020304" pitchFamily="18" charset="0"/>
              </a:rPr>
              <a:t>W</a:t>
            </a:r>
            <a:r>
              <a:rPr lang="fr-CA" sz="2800" dirty="0">
                <a:solidFill>
                  <a:srgbClr val="FDBB30"/>
                </a:solidFill>
                <a:effectLst/>
                <a:latin typeface="Calibri" panose="020F0502020204030204" pitchFamily="34" charset="0"/>
                <a:ea typeface="Calibri" panose="020F0502020204030204" pitchFamily="34" charset="0"/>
                <a:cs typeface="Times New Roman" panose="02020603050405020304" pitchFamily="18" charset="0"/>
              </a:rPr>
              <a:t>almart de l’information stratégique. On utilise les trois fichiers suivants:</a:t>
            </a:r>
            <a:endParaRPr lang="fr-CA" sz="2800" dirty="0">
              <a:solidFill>
                <a:srgbClr val="FDBB3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4" name="Google Shape;334;p33"/>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7</a:t>
            </a:fld>
            <a:endParaRPr kern="0">
              <a:solidFill>
                <a:srgbClr val="0B6AB1"/>
              </a:solidFill>
            </a:endParaRPr>
          </a:p>
        </p:txBody>
      </p:sp>
      <p:pic>
        <p:nvPicPr>
          <p:cNvPr id="3" name="Image 2">
            <a:extLst>
              <a:ext uri="{FF2B5EF4-FFF2-40B4-BE49-F238E27FC236}">
                <a16:creationId xmlns:a16="http://schemas.microsoft.com/office/drawing/2014/main" id="{E3CCE60F-8456-4D66-9F46-A168373588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9391" y="279704"/>
            <a:ext cx="9276124" cy="2239208"/>
          </a:xfrm>
          <a:prstGeom prst="rect">
            <a:avLst/>
          </a:prstGeom>
        </p:spPr>
      </p:pic>
    </p:spTree>
    <p:extLst>
      <p:ext uri="{BB962C8B-B14F-4D97-AF65-F5344CB8AC3E}">
        <p14:creationId xmlns:p14="http://schemas.microsoft.com/office/powerpoint/2010/main" val="3377274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42"/>
        <p:cNvGrpSpPr/>
        <p:nvPr/>
      </p:nvGrpSpPr>
      <p:grpSpPr>
        <a:xfrm>
          <a:off x="0" y="0"/>
          <a:ext cx="0" cy="0"/>
          <a:chOff x="0" y="0"/>
          <a:chExt cx="0" cy="0"/>
        </a:xfrm>
      </p:grpSpPr>
      <p:sp>
        <p:nvSpPr>
          <p:cNvPr id="243" name="Google Shape;243;p28"/>
          <p:cNvSpPr txBox="1">
            <a:spLocks noGrp="1"/>
          </p:cNvSpPr>
          <p:nvPr>
            <p:ph type="ctrTitle" idx="4294967295"/>
          </p:nvPr>
        </p:nvSpPr>
        <p:spPr>
          <a:xfrm>
            <a:off x="2794907" y="547832"/>
            <a:ext cx="7342000" cy="1546400"/>
          </a:xfrm>
          <a:prstGeom prst="rect">
            <a:avLst/>
          </a:prstGeom>
        </p:spPr>
        <p:txBody>
          <a:bodyPr spcFirstLastPara="1" wrap="square" lIns="0" tIns="0" rIns="0" bIns="0" anchor="b" anchorCtr="0">
            <a:noAutofit/>
          </a:bodyPr>
          <a:lstStyle/>
          <a:p>
            <a:r>
              <a:rPr kumimoji="0" lang="fr-CA" sz="6000" b="1" i="0" u="none" strike="noStrike" kern="1200" cap="none" spc="0" normalizeH="0" baseline="0" noProof="0" dirty="0">
                <a:ln>
                  <a:noFill/>
                </a:ln>
                <a:solidFill>
                  <a:prstClr val="white">
                    <a:alpha val="60000"/>
                  </a:prstClr>
                </a:solidFill>
                <a:effectLst/>
                <a:uLnTx/>
                <a:uFillTx/>
                <a:latin typeface="Calibri" panose="020F0502020204030204" pitchFamily="34" charset="0"/>
                <a:ea typeface="Calibri" panose="020F0502020204030204" pitchFamily="34" charset="0"/>
                <a:cs typeface="Times New Roman" panose="02020603050405020304" pitchFamily="18" charset="0"/>
              </a:rPr>
              <a:t>III. Description du jeu de donnée (suite)</a:t>
            </a:r>
            <a:endParaRPr sz="7200" dirty="0">
              <a:solidFill>
                <a:schemeClr val="lt1"/>
              </a:solidFill>
            </a:endParaRPr>
          </a:p>
        </p:txBody>
      </p:sp>
      <p:sp>
        <p:nvSpPr>
          <p:cNvPr id="244" name="Google Shape;244;p28"/>
          <p:cNvSpPr txBox="1">
            <a:spLocks noGrp="1"/>
          </p:cNvSpPr>
          <p:nvPr>
            <p:ph type="subTitle" idx="4294967295"/>
          </p:nvPr>
        </p:nvSpPr>
        <p:spPr>
          <a:xfrm>
            <a:off x="3565611" y="2213597"/>
            <a:ext cx="7342000" cy="3361511"/>
          </a:xfrm>
          <a:prstGeom prst="rect">
            <a:avLst/>
          </a:prstGeom>
        </p:spPr>
        <p:txBody>
          <a:bodyPr spcFirstLastPara="1" wrap="square" lIns="0" tIns="0" rIns="0" bIns="0" anchor="t" anchorCtr="0">
            <a:noAutofit/>
          </a:bodyPr>
          <a:lstStyle/>
          <a:p>
            <a:pPr marL="76200" indent="0">
              <a:buNone/>
            </a:pPr>
            <a:r>
              <a:rPr lang="fr-FR" sz="3200" b="1" dirty="0">
                <a:latin typeface="Calibri" panose="020F0502020204030204" pitchFamily="34" charset="0"/>
                <a:ea typeface="Calibri" panose="020F0502020204030204" pitchFamily="34" charset="0"/>
                <a:cs typeface="Times New Roman" panose="02020603050405020304" pitchFamily="18" charset="0"/>
              </a:rPr>
              <a:t>store.csv </a:t>
            </a:r>
            <a:r>
              <a:rPr lang="fr-FR" b="1" dirty="0">
                <a:latin typeface="Calibri" panose="020F0502020204030204" pitchFamily="34" charset="0"/>
                <a:ea typeface="Calibri" panose="020F0502020204030204" pitchFamily="34" charset="0"/>
                <a:cs typeface="Times New Roman" panose="02020603050405020304" pitchFamily="18" charset="0"/>
              </a:rPr>
              <a:t>: Ce fichier contient des informations sur les 45 magasins, on trouve les champs suivants :</a:t>
            </a:r>
            <a:endParaRPr lang="fr-FR" dirty="0"/>
          </a:p>
          <a:p>
            <a:pPr marL="76200" indent="0">
              <a:buNone/>
            </a:pPr>
            <a:r>
              <a:rPr lang="fr-FR" dirty="0"/>
              <a:t>	</a:t>
            </a:r>
          </a:p>
          <a:p>
            <a:pPr marL="76200" indent="0">
              <a:buNone/>
            </a:pPr>
            <a:r>
              <a:rPr lang="fr-FR" sz="1800" b="1" dirty="0"/>
              <a:t>Store</a:t>
            </a:r>
            <a:r>
              <a:rPr lang="fr-FR" sz="1800" dirty="0"/>
              <a:t> : le numéro du magasin;</a:t>
            </a:r>
          </a:p>
          <a:p>
            <a:pPr marL="76200" indent="0">
              <a:buNone/>
            </a:pPr>
            <a:r>
              <a:rPr lang="fr-FR" sz="1800" dirty="0"/>
              <a:t>	</a:t>
            </a:r>
          </a:p>
          <a:p>
            <a:pPr marL="76200" indent="0">
              <a:buNone/>
            </a:pPr>
            <a:r>
              <a:rPr lang="fr-FR" sz="1800" b="1" dirty="0"/>
              <a:t>Type</a:t>
            </a:r>
            <a:r>
              <a:rPr lang="fr-FR" sz="1800" dirty="0"/>
              <a:t> : il existe 3 types de magasins A, B et C;</a:t>
            </a:r>
          </a:p>
          <a:p>
            <a:pPr marL="76200" indent="0">
              <a:buNone/>
            </a:pPr>
            <a:r>
              <a:rPr lang="fr-FR" sz="1800" dirty="0"/>
              <a:t>	</a:t>
            </a:r>
          </a:p>
          <a:p>
            <a:pPr marL="76200" indent="0">
              <a:buNone/>
            </a:pPr>
            <a:r>
              <a:rPr lang="fr-FR" sz="1800" b="1" dirty="0"/>
              <a:t>Size</a:t>
            </a:r>
            <a:r>
              <a:rPr lang="fr-FR" sz="1800" dirty="0"/>
              <a:t> : superficie en pied carré.</a:t>
            </a:r>
          </a:p>
          <a:p>
            <a:pPr marL="0" indent="0">
              <a:spcAft>
                <a:spcPts val="1067"/>
              </a:spcAft>
              <a:buNone/>
            </a:pPr>
            <a:endParaRPr sz="1800" dirty="0"/>
          </a:p>
        </p:txBody>
      </p:sp>
      <p:sp>
        <p:nvSpPr>
          <p:cNvPr id="245" name="Google Shape;245;p28"/>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8</a:t>
            </a:fld>
            <a:endParaRPr kern="0">
              <a:solidFill>
                <a:srgbClr val="0B6AB1"/>
              </a:solidFill>
            </a:endParaRPr>
          </a:p>
        </p:txBody>
      </p:sp>
      <p:pic>
        <p:nvPicPr>
          <p:cNvPr id="246" name="Google Shape;246;p28"/>
          <p:cNvPicPr preferRelativeResize="0"/>
          <p:nvPr/>
        </p:nvPicPr>
        <p:blipFill rotWithShape="1">
          <a:blip r:embed="rId3">
            <a:alphaModFix/>
          </a:blip>
          <a:srcRect l="20461" r="20467"/>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pic>
        <p:nvPicPr>
          <p:cNvPr id="6" name="Image 5" descr="Une image contenant texte, intérieur, armoire&#10;&#10;Description générée automatiquement">
            <a:extLst>
              <a:ext uri="{FF2B5EF4-FFF2-40B4-BE49-F238E27FC236}">
                <a16:creationId xmlns:a16="http://schemas.microsoft.com/office/drawing/2014/main" id="{BEBF091B-4AA7-471B-8189-0F4A30A71733}"/>
              </a:ext>
            </a:extLst>
          </p:cNvPr>
          <p:cNvPicPr>
            <a:picLocks noChangeAspect="1"/>
          </p:cNvPicPr>
          <p:nvPr/>
        </p:nvPicPr>
        <p:blipFill>
          <a:blip r:embed="rId4"/>
          <a:stretch>
            <a:fillRect/>
          </a:stretch>
        </p:blipFill>
        <p:spPr>
          <a:xfrm>
            <a:off x="9209446" y="3248994"/>
            <a:ext cx="2286198" cy="276782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9"/>
          <p:cNvSpPr txBox="1">
            <a:spLocks noGrp="1"/>
          </p:cNvSpPr>
          <p:nvPr>
            <p:ph type="ctrTitle" idx="4294967295"/>
          </p:nvPr>
        </p:nvSpPr>
        <p:spPr>
          <a:xfrm>
            <a:off x="3309283" y="256143"/>
            <a:ext cx="6894800" cy="2059289"/>
          </a:xfrm>
          <a:prstGeom prst="rect">
            <a:avLst/>
          </a:prstGeom>
        </p:spPr>
        <p:txBody>
          <a:bodyPr spcFirstLastPara="1" wrap="square" lIns="0" tIns="0" rIns="0" bIns="0" anchor="b" anchorCtr="0">
            <a:noAutofit/>
          </a:bodyPr>
          <a:lstStyle/>
          <a:p>
            <a:r>
              <a:rPr kumimoji="0" lang="fr-CA" sz="4800" b="1" i="0" u="none" strike="noStrike" kern="1200" cap="none" spc="0" normalizeH="0" baseline="0" noProof="0" dirty="0">
                <a:ln>
                  <a:noFill/>
                </a:ln>
                <a:solidFill>
                  <a:srgbClr val="FDBB30"/>
                </a:solidFill>
                <a:effectLst/>
                <a:uLnTx/>
                <a:uFillTx/>
                <a:latin typeface="Calibri" panose="020F0502020204030204" pitchFamily="34" charset="0"/>
                <a:ea typeface="Calibri" panose="020F0502020204030204" pitchFamily="34" charset="0"/>
                <a:cs typeface="Times New Roman" panose="02020603050405020304" pitchFamily="18" charset="0"/>
              </a:rPr>
              <a:t>III. </a:t>
            </a:r>
            <a:r>
              <a:rPr kumimoji="0" lang="fr-CA" sz="4800" b="1" i="0" u="none" strike="noStrike" kern="1200" cap="none" spc="0" normalizeH="0" baseline="0" noProof="0" dirty="0">
                <a:ln>
                  <a:noFill/>
                </a:ln>
                <a:solidFill>
                  <a:srgbClr val="007DC6"/>
                </a:solidFill>
                <a:effectLst/>
                <a:uLnTx/>
                <a:uFillTx/>
                <a:latin typeface="Calibri" panose="020F0502020204030204" pitchFamily="34" charset="0"/>
                <a:ea typeface="Calibri" panose="020F0502020204030204" pitchFamily="34" charset="0"/>
                <a:cs typeface="Times New Roman" panose="02020603050405020304" pitchFamily="18" charset="0"/>
              </a:rPr>
              <a:t>Description du jeu de donnée (III. Description du jeu de donnée (suite</a:t>
            </a:r>
            <a:r>
              <a:rPr kumimoji="0" lang="fr-CA" sz="6600" b="1" i="0" u="none" strike="noStrike" kern="1200" cap="none" spc="0" normalizeH="0" baseline="0" noProof="0" dirty="0">
                <a:ln>
                  <a:noFill/>
                </a:ln>
                <a:solidFill>
                  <a:srgbClr val="007DC6"/>
                </a:solidFill>
                <a:effectLst/>
                <a:uLnTx/>
                <a:uFillTx/>
                <a:latin typeface="Calibri" panose="020F0502020204030204" pitchFamily="34" charset="0"/>
                <a:ea typeface="Calibri" panose="020F0502020204030204" pitchFamily="34" charset="0"/>
                <a:cs typeface="Times New Roman" panose="02020603050405020304" pitchFamily="18" charset="0"/>
              </a:rPr>
              <a:t>))</a:t>
            </a:r>
            <a:endParaRPr sz="6400" dirty="0">
              <a:solidFill>
                <a:srgbClr val="007DC6"/>
              </a:solidFill>
            </a:endParaRPr>
          </a:p>
        </p:txBody>
      </p:sp>
      <p:sp>
        <p:nvSpPr>
          <p:cNvPr id="252" name="Google Shape;252;p29"/>
          <p:cNvSpPr txBox="1">
            <a:spLocks noGrp="1"/>
          </p:cNvSpPr>
          <p:nvPr>
            <p:ph type="subTitle" idx="4294967295"/>
          </p:nvPr>
        </p:nvSpPr>
        <p:spPr>
          <a:xfrm>
            <a:off x="3097362" y="2415469"/>
            <a:ext cx="6894800" cy="3989255"/>
          </a:xfrm>
          <a:prstGeom prst="rect">
            <a:avLst/>
          </a:prstGeom>
        </p:spPr>
        <p:txBody>
          <a:bodyPr spcFirstLastPara="1" wrap="square" lIns="0" tIns="0" rIns="0" bIns="0" anchor="t" anchorCtr="0">
            <a:noAutofit/>
          </a:bodyPr>
          <a:lstStyle/>
          <a:p>
            <a:pPr marL="76200" indent="0">
              <a:buNone/>
            </a:pPr>
            <a:r>
              <a:rPr lang="fr-CA" sz="2800" b="1" i="1" dirty="0">
                <a:effectLst/>
                <a:latin typeface="Calibri" panose="020F0502020204030204" pitchFamily="34" charset="0"/>
                <a:ea typeface="Calibri" panose="020F0502020204030204" pitchFamily="34" charset="0"/>
                <a:cs typeface="Times New Roman" panose="02020603050405020304" pitchFamily="18" charset="0"/>
              </a:rPr>
              <a:t>train.csv </a:t>
            </a:r>
            <a:r>
              <a:rPr lang="fr-CA" sz="2000" b="1" i="1" dirty="0">
                <a:effectLst/>
                <a:latin typeface="Calibri" panose="020F0502020204030204" pitchFamily="34" charset="0"/>
                <a:ea typeface="Calibri" panose="020F0502020204030204" pitchFamily="34" charset="0"/>
                <a:cs typeface="Times New Roman" panose="02020603050405020304" pitchFamily="18" charset="0"/>
              </a:rPr>
              <a:t>:</a:t>
            </a:r>
            <a:r>
              <a:rPr lang="fr-CA" sz="2000" dirty="0">
                <a:effectLst/>
                <a:latin typeface="Calibri" panose="020F0502020204030204" pitchFamily="34" charset="0"/>
                <a:ea typeface="Calibri" panose="020F0502020204030204" pitchFamily="34" charset="0"/>
                <a:cs typeface="Times New Roman" panose="02020603050405020304" pitchFamily="18" charset="0"/>
              </a:rPr>
              <a:t> Il s'agit des historiques de données d'entraînement, qui couvrent une période de trois ans. Dans ce fichier, on trouve les champs suivants :</a:t>
            </a:r>
            <a:r>
              <a:rPr lang="fr-FR" sz="2000" dirty="0"/>
              <a:t>	</a:t>
            </a:r>
          </a:p>
          <a:p>
            <a:pPr indent="0">
              <a:lnSpc>
                <a:spcPct val="107000"/>
              </a:lnSpc>
              <a:spcAft>
                <a:spcPts val="800"/>
              </a:spcAft>
              <a:buNone/>
            </a:pPr>
            <a:endParaRPr lang="fr-CA" sz="2000" b="1" i="1"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Aft>
                <a:spcPts val="800"/>
              </a:spcAft>
              <a:buNone/>
            </a:pPr>
            <a:r>
              <a:rPr lang="fr-CA" sz="2000" b="1" i="1" dirty="0">
                <a:effectLst/>
                <a:latin typeface="Calibri" panose="020F0502020204030204" pitchFamily="34" charset="0"/>
                <a:ea typeface="Calibri" panose="020F0502020204030204" pitchFamily="34" charset="0"/>
                <a:cs typeface="Times New Roman" panose="02020603050405020304" pitchFamily="18" charset="0"/>
              </a:rPr>
              <a:t>Store :</a:t>
            </a:r>
            <a:r>
              <a:rPr lang="fr-CA" sz="2000" dirty="0">
                <a:effectLst/>
                <a:latin typeface="Calibri" panose="020F0502020204030204" pitchFamily="34" charset="0"/>
                <a:ea typeface="Calibri" panose="020F0502020204030204" pitchFamily="34" charset="0"/>
                <a:cs typeface="Times New Roman" panose="02020603050405020304" pitchFamily="18" charset="0"/>
              </a:rPr>
              <a:t> le numéro du magasin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Aft>
                <a:spcPts val="800"/>
              </a:spcAft>
              <a:buNone/>
            </a:pPr>
            <a:r>
              <a:rPr lang="fr-CA" sz="2000" b="1" i="1" dirty="0">
                <a:effectLst/>
                <a:latin typeface="Calibri" panose="020F0502020204030204" pitchFamily="34" charset="0"/>
                <a:ea typeface="Calibri" panose="020F0502020204030204" pitchFamily="34" charset="0"/>
                <a:cs typeface="Times New Roman" panose="02020603050405020304" pitchFamily="18" charset="0"/>
              </a:rPr>
              <a:t>Dept :</a:t>
            </a:r>
            <a:r>
              <a:rPr lang="fr-CA" sz="2000" dirty="0">
                <a:effectLst/>
                <a:latin typeface="Calibri" panose="020F0502020204030204" pitchFamily="34" charset="0"/>
                <a:ea typeface="Calibri" panose="020F0502020204030204" pitchFamily="34" charset="0"/>
                <a:cs typeface="Times New Roman" panose="02020603050405020304" pitchFamily="18" charset="0"/>
              </a:rPr>
              <a:t> le numéro du département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Aft>
                <a:spcPts val="800"/>
              </a:spcAft>
              <a:buNone/>
            </a:pPr>
            <a:r>
              <a:rPr lang="fr-CA" sz="2000" b="1" i="1" dirty="0">
                <a:effectLst/>
                <a:latin typeface="Calibri" panose="020F0502020204030204" pitchFamily="34" charset="0"/>
                <a:ea typeface="Calibri" panose="020F0502020204030204" pitchFamily="34" charset="0"/>
                <a:cs typeface="Times New Roman" panose="02020603050405020304" pitchFamily="18" charset="0"/>
              </a:rPr>
              <a:t>Date :</a:t>
            </a:r>
            <a:r>
              <a:rPr lang="fr-CA" sz="2000" dirty="0">
                <a:effectLst/>
                <a:latin typeface="Calibri" panose="020F0502020204030204" pitchFamily="34" charset="0"/>
                <a:ea typeface="Calibri" panose="020F0502020204030204" pitchFamily="34" charset="0"/>
                <a:cs typeface="Times New Roman" panose="02020603050405020304" pitchFamily="18" charset="0"/>
              </a:rPr>
              <a:t> la semaine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Aft>
                <a:spcPts val="800"/>
              </a:spcAft>
              <a:buNone/>
            </a:pPr>
            <a:r>
              <a:rPr lang="fr-CA" sz="2000" b="1" i="1" dirty="0" err="1">
                <a:effectLst/>
                <a:latin typeface="Calibri" panose="020F0502020204030204" pitchFamily="34" charset="0"/>
                <a:ea typeface="Calibri" panose="020F0502020204030204" pitchFamily="34" charset="0"/>
                <a:cs typeface="Times New Roman" panose="02020603050405020304" pitchFamily="18" charset="0"/>
              </a:rPr>
              <a:t>Weekly_Sales</a:t>
            </a:r>
            <a:r>
              <a:rPr lang="fr-CA" sz="2000" b="1" i="1" dirty="0">
                <a:effectLst/>
                <a:latin typeface="Calibri" panose="020F0502020204030204" pitchFamily="34" charset="0"/>
                <a:ea typeface="Calibri" panose="020F0502020204030204" pitchFamily="34" charset="0"/>
                <a:cs typeface="Times New Roman" panose="02020603050405020304" pitchFamily="18" charset="0"/>
              </a:rPr>
              <a:t> :</a:t>
            </a:r>
            <a:r>
              <a:rPr lang="fr-CA" sz="2000" dirty="0">
                <a:effectLst/>
                <a:latin typeface="Calibri" panose="020F0502020204030204" pitchFamily="34" charset="0"/>
                <a:ea typeface="Calibri" panose="020F0502020204030204" pitchFamily="34" charset="0"/>
                <a:cs typeface="Times New Roman" panose="02020603050405020304" pitchFamily="18" charset="0"/>
              </a:rPr>
              <a:t> ventes hebdomadaires par 			        département et par magasin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76200" indent="0">
              <a:buNone/>
            </a:pPr>
            <a:r>
              <a:rPr lang="fr-CA" sz="2000" b="1" i="1" dirty="0">
                <a:effectLst/>
                <a:latin typeface="Calibri" panose="020F0502020204030204" pitchFamily="34" charset="0"/>
                <a:ea typeface="Calibri" panose="020F0502020204030204" pitchFamily="34" charset="0"/>
                <a:cs typeface="Times New Roman" panose="02020603050405020304" pitchFamily="18" charset="0"/>
              </a:rPr>
              <a:t>       </a:t>
            </a:r>
            <a:r>
              <a:rPr lang="fr-CA" sz="2000" b="1" i="1" dirty="0" err="1">
                <a:effectLst/>
                <a:latin typeface="Calibri" panose="020F0502020204030204" pitchFamily="34" charset="0"/>
                <a:ea typeface="Calibri" panose="020F0502020204030204" pitchFamily="34" charset="0"/>
                <a:cs typeface="Times New Roman" panose="02020603050405020304" pitchFamily="18" charset="0"/>
              </a:rPr>
              <a:t>IsHoliday</a:t>
            </a:r>
            <a:r>
              <a:rPr lang="fr-CA" sz="2000" b="1" i="1" dirty="0">
                <a:effectLst/>
                <a:latin typeface="Calibri" panose="020F0502020204030204" pitchFamily="34" charset="0"/>
                <a:ea typeface="Calibri" panose="020F0502020204030204" pitchFamily="34" charset="0"/>
                <a:cs typeface="Times New Roman" panose="02020603050405020304" pitchFamily="18" charset="0"/>
              </a:rPr>
              <a:t> :</a:t>
            </a:r>
            <a:r>
              <a:rPr lang="fr-CA" sz="2000" dirty="0">
                <a:effectLst/>
                <a:latin typeface="Calibri" panose="020F0502020204030204" pitchFamily="34" charset="0"/>
                <a:ea typeface="Calibri" panose="020F0502020204030204" pitchFamily="34" charset="0"/>
                <a:cs typeface="Times New Roman" panose="02020603050405020304" pitchFamily="18" charset="0"/>
              </a:rPr>
              <a:t> les semaines fériées</a:t>
            </a:r>
            <a:endParaRPr lang="en-US" dirty="0"/>
          </a:p>
        </p:txBody>
      </p:sp>
      <p:sp>
        <p:nvSpPr>
          <p:cNvPr id="257" name="Google Shape;257;p29"/>
          <p:cNvSpPr txBox="1">
            <a:spLocks noGrp="1"/>
          </p:cNvSpPr>
          <p:nvPr>
            <p:ph type="sldNum" idx="12"/>
          </p:nvPr>
        </p:nvSpPr>
        <p:spPr>
          <a:xfrm>
            <a:off x="11205845" y="62315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0B6AB1"/>
                </a:solidFill>
              </a:rPr>
              <a:pPr defTabSz="1219170">
                <a:buClr>
                  <a:srgbClr val="000000"/>
                </a:buClr>
              </a:pPr>
              <a:t>9</a:t>
            </a:fld>
            <a:endParaRPr kern="0">
              <a:solidFill>
                <a:srgbClr val="0B6AB1"/>
              </a:solidFill>
            </a:endParaRPr>
          </a:p>
        </p:txBody>
      </p:sp>
      <p:pic>
        <p:nvPicPr>
          <p:cNvPr id="258" name="Google Shape;258;p29"/>
          <p:cNvPicPr preferRelativeResize="0"/>
          <p:nvPr/>
        </p:nvPicPr>
        <p:blipFill rotWithShape="1">
          <a:blip r:embed="rId3">
            <a:alphaModFix/>
          </a:blip>
          <a:srcRect l="20461" r="20467"/>
          <a:stretch/>
        </p:blipFill>
        <p:spPr>
          <a:xfrm>
            <a:off x="0" y="0"/>
            <a:ext cx="2700720" cy="6858000"/>
          </a:xfrm>
          <a:custGeom>
            <a:avLst/>
            <a:gdLst/>
            <a:ahLst/>
            <a:cxnLst/>
            <a:rect l="l" t="t" r="r" b="b"/>
            <a:pathLst>
              <a:path w="21600" h="21600" extrusionOk="0">
                <a:moveTo>
                  <a:pt x="0" y="0"/>
                </a:moveTo>
                <a:lnTo>
                  <a:pt x="0" y="21600"/>
                </a:lnTo>
                <a:lnTo>
                  <a:pt x="18807" y="21600"/>
                </a:lnTo>
                <a:lnTo>
                  <a:pt x="21600" y="15354"/>
                </a:lnTo>
                <a:lnTo>
                  <a:pt x="12230" y="16698"/>
                </a:lnTo>
                <a:lnTo>
                  <a:pt x="7447" y="14996"/>
                </a:lnTo>
                <a:lnTo>
                  <a:pt x="7456" y="14994"/>
                </a:lnTo>
                <a:lnTo>
                  <a:pt x="14169" y="0"/>
                </a:lnTo>
                <a:lnTo>
                  <a:pt x="0" y="0"/>
                </a:lnTo>
                <a:close/>
              </a:path>
            </a:pathLst>
          </a:custGeom>
          <a:noFill/>
          <a:ln>
            <a:noFill/>
          </a:ln>
        </p:spPr>
      </p:pic>
      <p:pic>
        <p:nvPicPr>
          <p:cNvPr id="10" name="Picture 44">
            <a:extLst>
              <a:ext uri="{FF2B5EF4-FFF2-40B4-BE49-F238E27FC236}">
                <a16:creationId xmlns:a16="http://schemas.microsoft.com/office/drawing/2014/main" id="{1EBC7DD5-0F00-4AC0-8A4E-F9156C44309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038912" y="3543790"/>
            <a:ext cx="4059721" cy="2369807"/>
          </a:xfrm>
          <a:prstGeom prst="rect">
            <a:avLst/>
          </a:prstGeom>
          <a:noFill/>
          <a:ln>
            <a:noFill/>
          </a:ln>
        </p:spPr>
      </p:pic>
    </p:spTree>
  </p:cSld>
  <p:clrMapOvr>
    <a:masterClrMapping/>
  </p:clrMapOvr>
</p:sld>
</file>

<file path=ppt/theme/theme1.xml><?xml version="1.0" encoding="utf-8"?>
<a:theme xmlns:a="http://schemas.openxmlformats.org/drawingml/2006/main" name="Gregory template">
  <a:themeElements>
    <a:clrScheme name="Custom 347">
      <a:dk1>
        <a:srgbClr val="122431"/>
      </a:dk1>
      <a:lt1>
        <a:srgbClr val="FFFFFF"/>
      </a:lt1>
      <a:dk2>
        <a:srgbClr val="84898D"/>
      </a:dk2>
      <a:lt2>
        <a:srgbClr val="ECEFF3"/>
      </a:lt2>
      <a:accent1>
        <a:srgbClr val="FEC200"/>
      </a:accent1>
      <a:accent2>
        <a:srgbClr val="A2EAE9"/>
      </a:accent2>
      <a:accent3>
        <a:srgbClr val="0B6AB1"/>
      </a:accent3>
      <a:accent4>
        <a:srgbClr val="FF981F"/>
      </a:accent4>
      <a:accent5>
        <a:srgbClr val="FFE03F"/>
      </a:accent5>
      <a:accent6>
        <a:srgbClr val="023E69"/>
      </a:accent6>
      <a:hlink>
        <a:srgbClr val="0B6AB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regory template">
  <a:themeElements>
    <a:clrScheme name="Custom 347">
      <a:dk1>
        <a:srgbClr val="122431"/>
      </a:dk1>
      <a:lt1>
        <a:srgbClr val="FFFFFF"/>
      </a:lt1>
      <a:dk2>
        <a:srgbClr val="84898D"/>
      </a:dk2>
      <a:lt2>
        <a:srgbClr val="ECEFF3"/>
      </a:lt2>
      <a:accent1>
        <a:srgbClr val="FEC200"/>
      </a:accent1>
      <a:accent2>
        <a:srgbClr val="A2EAE9"/>
      </a:accent2>
      <a:accent3>
        <a:srgbClr val="0B6AB1"/>
      </a:accent3>
      <a:accent4>
        <a:srgbClr val="FF981F"/>
      </a:accent4>
      <a:accent5>
        <a:srgbClr val="FFE03F"/>
      </a:accent5>
      <a:accent6>
        <a:srgbClr val="023E69"/>
      </a:accent6>
      <a:hlink>
        <a:srgbClr val="0B6AB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1086</Words>
  <Application>Microsoft Office PowerPoint</Application>
  <PresentationFormat>Grand écran</PresentationFormat>
  <Paragraphs>125</Paragraphs>
  <Slides>29</Slides>
  <Notes>29</Notes>
  <HiddenSlides>0</HiddenSlides>
  <MMClips>0</MMClips>
  <ScaleCrop>false</ScaleCrop>
  <HeadingPairs>
    <vt:vector size="6" baseType="variant">
      <vt:variant>
        <vt:lpstr>Polices utilisées</vt:lpstr>
      </vt:variant>
      <vt:variant>
        <vt:i4>5</vt:i4>
      </vt:variant>
      <vt:variant>
        <vt:lpstr>Thème</vt:lpstr>
      </vt:variant>
      <vt:variant>
        <vt:i4>2</vt:i4>
      </vt:variant>
      <vt:variant>
        <vt:lpstr>Titres des diapositives</vt:lpstr>
      </vt:variant>
      <vt:variant>
        <vt:i4>29</vt:i4>
      </vt:variant>
    </vt:vector>
  </HeadingPairs>
  <TitlesOfParts>
    <vt:vector size="36" baseType="lpstr">
      <vt:lpstr>Arial</vt:lpstr>
      <vt:lpstr>Calibri</vt:lpstr>
      <vt:lpstr>inherit</vt:lpstr>
      <vt:lpstr>Kulim Park</vt:lpstr>
      <vt:lpstr>Montserrat</vt:lpstr>
      <vt:lpstr>Gregory template</vt:lpstr>
      <vt:lpstr>1_Gregory template</vt:lpstr>
      <vt:lpstr>Projet de valorisation de données 420-J44-RO </vt:lpstr>
      <vt:lpstr>Les Toujours-Toujours</vt:lpstr>
      <vt:lpstr>Voici l’équipe !!!</vt:lpstr>
      <vt:lpstr>Plan</vt:lpstr>
      <vt:lpstr>I. Choix du jeu de donnée</vt:lpstr>
      <vt:lpstr>Présentation PowerPoint</vt:lpstr>
      <vt:lpstr>Présentation PowerPoint</vt:lpstr>
      <vt:lpstr>III. Description du jeu de donnée (suite)</vt:lpstr>
      <vt:lpstr>III. Description du jeu de donnée (III. Description du jeu de donnée (suite))</vt:lpstr>
      <vt:lpstr>III. Description du jeu de donnée (suite)</vt:lpstr>
      <vt:lpstr>IV. Extraction des données</vt:lpstr>
      <vt:lpstr>V. Extraction des données</vt:lpstr>
      <vt:lpstr>Ingestion des données</vt:lpstr>
      <vt:lpstr>Ingestion des données</vt:lpstr>
      <vt:lpstr>Ingestion des données</vt:lpstr>
      <vt:lpstr>Ingestion des données</vt:lpstr>
      <vt:lpstr>VI.Transformation des données</vt:lpstr>
      <vt:lpstr>Présentation PowerPoint</vt:lpstr>
      <vt:lpstr>Présentation PowerPoint</vt:lpstr>
      <vt:lpstr>Présentation PowerPoint</vt:lpstr>
      <vt:lpstr>Présentation PowerPoint</vt:lpstr>
      <vt:lpstr>VII. Analyse et présentation des résultats</vt:lpstr>
      <vt:lpstr>VII. Analyse et présentation des résultats (suite)</vt:lpstr>
      <vt:lpstr>Présentation PowerPoint</vt:lpstr>
      <vt:lpstr>Présentation PowerPoint</vt:lpstr>
      <vt:lpstr>Présentation PowerPoint</vt:lpstr>
      <vt:lpstr>Présentation PowerPoint</vt:lpstr>
      <vt:lpstr>Conclusion</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de valorisation de données 420-J44-RO </dc:title>
  <dc:creator>De Kinder Frédérick</dc:creator>
  <cp:lastModifiedBy>De Kinder Frédérick</cp:lastModifiedBy>
  <cp:revision>8</cp:revision>
  <dcterms:created xsi:type="dcterms:W3CDTF">2023-01-09T03:14:15Z</dcterms:created>
  <dcterms:modified xsi:type="dcterms:W3CDTF">2023-01-09T05:17:41Z</dcterms:modified>
</cp:coreProperties>
</file>

<file path=docProps/thumbnail.jpeg>
</file>